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83" r:id="rId3"/>
    <p:sldId id="321" r:id="rId4"/>
    <p:sldId id="293" r:id="rId5"/>
    <p:sldId id="306" r:id="rId6"/>
    <p:sldId id="320" r:id="rId7"/>
    <p:sldId id="300" r:id="rId8"/>
    <p:sldId id="319" r:id="rId9"/>
    <p:sldId id="318" r:id="rId10"/>
    <p:sldId id="291" r:id="rId1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1pPr>
    <a:lvl2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2pPr>
    <a:lvl3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3pPr>
    <a:lvl4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4pPr>
    <a:lvl5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5pPr>
    <a:lvl6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6pPr>
    <a:lvl7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7pPr>
    <a:lvl8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8pPr>
    <a:lvl9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shforth, Peter (NRCAN/RNCAN)" initials="RP(" lastIdx="2" clrIdx="0">
    <p:extLst>
      <p:ext uri="{19B8F6BF-5375-455C-9EA6-DF929625EA0E}">
        <p15:presenceInfo xmlns:p15="http://schemas.microsoft.com/office/powerpoint/2012/main" userId="S::peter.rushforth.nrcan-rncan@gccollaboration.ca::022ff44f-5423-4053-8746-7410dbfa75e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876A"/>
    <a:srgbClr val="C5E8FB"/>
    <a:srgbClr val="0D6D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2E8"/>
          </a:solidFill>
        </a:fill>
      </a:tcStyle>
    </a:wholeTbl>
    <a:band2H>
      <a:tcTxStyle/>
      <a:tcStyle>
        <a:tcBdr/>
        <a:fill>
          <a:solidFill>
            <a:srgbClr val="E6EA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a:tcStyle>
        <a:tcBdr/>
        <a:fill>
          <a:solidFill>
            <a:srgbClr val="F8F4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a:tcStyle>
        <a:tcBdr/>
        <a:fill>
          <a:solidFill>
            <a:srgbClr val="EBE8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42120" autoAdjust="0"/>
  </p:normalViewPr>
  <p:slideViewPr>
    <p:cSldViewPr snapToGrid="0" snapToObjects="1">
      <p:cViewPr varScale="1">
        <p:scale>
          <a:sx n="35" d="100"/>
          <a:sy n="35" d="100"/>
        </p:scale>
        <p:origin x="2900" y="36"/>
      </p:cViewPr>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6.mp4>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7" name="Shape 137"/>
          <p:cNvSpPr>
            <a:spLocks noGrp="1" noRot="1" noChangeAspect="1"/>
          </p:cNvSpPr>
          <p:nvPr>
            <p:ph type="sldImg"/>
          </p:nvPr>
        </p:nvSpPr>
        <p:spPr>
          <a:xfrm>
            <a:off x="1143000" y="685800"/>
            <a:ext cx="4572000" cy="3429000"/>
          </a:xfrm>
          <a:prstGeom prst="rect">
            <a:avLst/>
          </a:prstGeom>
        </p:spPr>
        <p:txBody>
          <a:bodyPr/>
          <a:lstStyle/>
          <a:p>
            <a:endParaRPr/>
          </a:p>
        </p:txBody>
      </p:sp>
      <p:sp>
        <p:nvSpPr>
          <p:cNvPr id="138" name="Shape 13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dirty="0"/>
              <a:t>Good morning.  In this presentation I’ll give an overview of the MapML proposal.  </a:t>
            </a:r>
          </a:p>
        </p:txBody>
      </p:sp>
    </p:spTree>
    <p:extLst>
      <p:ext uri="{BB962C8B-B14F-4D97-AF65-F5344CB8AC3E}">
        <p14:creationId xmlns:p14="http://schemas.microsoft.com/office/powerpoint/2010/main" val="9012164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dirty="0"/>
              <a:t>Thank you</a:t>
            </a:r>
          </a:p>
        </p:txBody>
      </p:sp>
    </p:spTree>
    <p:extLst>
      <p:ext uri="{BB962C8B-B14F-4D97-AF65-F5344CB8AC3E}">
        <p14:creationId xmlns:p14="http://schemas.microsoft.com/office/powerpoint/2010/main" val="3875311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CA" dirty="0"/>
              <a:t>MapML is a proposal to extend HTML, in the HTML namespace, to include elements and attributes that implement maps and layers.  </a:t>
            </a:r>
            <a:r>
              <a:rPr lang="en-US" b="0" i="0" dirty="0">
                <a:solidFill>
                  <a:srgbClr val="24292E"/>
                </a:solidFill>
                <a:effectLst/>
                <a:latin typeface="-apple-system"/>
              </a:rPr>
              <a:t>The objective of our proposal is to introduce a small set of HTML elements that will directly support maps and mapping applications, with approximately the same authoring complexity as </a:t>
            </a:r>
            <a:r>
              <a:rPr lang="en-US" dirty="0"/>
              <a:t>&lt;video&gt; or &lt;audio&gt;, or &lt;</a:t>
            </a:r>
            <a:r>
              <a:rPr lang="en-US" dirty="0" err="1"/>
              <a:t>img</a:t>
            </a:r>
            <a:r>
              <a:rPr lang="en-US" dirty="0"/>
              <a:t>&gt;.  WHY</a:t>
            </a:r>
          </a:p>
          <a:p>
            <a:endParaRPr lang="en-CA" dirty="0"/>
          </a:p>
          <a:p>
            <a:r>
              <a:rPr lang="en-CA" dirty="0"/>
              <a:t>Why do we need a &lt;map&gt; element, exactly?  We need a &lt;map&gt; element to provide a declarative, semantic entry point in Web standards for a few reasons.</a:t>
            </a:r>
          </a:p>
          <a:p>
            <a:endParaRPr lang="en-CA" dirty="0"/>
          </a:p>
          <a:p>
            <a:r>
              <a:rPr lang="en-CA" dirty="0"/>
              <a:t>Above all, we need to standardize Web map client technology because we should: it is the ethical thing to do.  We need to make standard Web maps learnable by kids, by not binding such an important facet of human existence, not to mention survival, to proprietary frameworks. Having made that decision, we need a &lt;map&gt; element to obtain more efficient rendering of spatial content.  Next, we need to define and standardize what “accessibility” means for  Web maps and especially map content.  Finally, we need to establish an organic, not-based-on-metadata basis for spatially indexing Web pages, so that search engines can return search results based, not only on ranking the text of documents against search terms, but also based on spatial indexing of &lt;map&gt; elements in the page.  Like the Page Rank algorithm, but instead of or as well as back-links increasing a hit’s relevance, the pages literally nearer to the search term would raise the result rank. </a:t>
            </a:r>
          </a:p>
          <a:p>
            <a:endParaRPr lang="en-CA" dirty="0"/>
          </a:p>
          <a:p>
            <a:r>
              <a:rPr lang="en-US" dirty="0"/>
              <a:t>We propose to extend the existing &lt;map&gt; element, by adding attributes and new child &lt;layer&gt; elements.  The &lt;map&gt; element is a reasonable candidate for extension not only because of the element name, but mostly because the element’s processing model is already that of an interactive, albeit static map with layers (represented by the </a:t>
            </a:r>
            <a:r>
              <a:rPr lang="en-US" dirty="0" err="1"/>
              <a:t>img</a:t>
            </a:r>
            <a:r>
              <a:rPr lang="en-US" dirty="0"/>
              <a:t> and area elements) and the image map semantics potentially provides a path to </a:t>
            </a:r>
            <a:r>
              <a:rPr lang="en-US" dirty="0" err="1"/>
              <a:t>scriptless</a:t>
            </a:r>
            <a:r>
              <a:rPr lang="en-US" dirty="0"/>
              <a:t>, accessible graceful degradation.  This is the basis upon which other proposals to modify HTML have been successfully made, for example the &lt;</a:t>
            </a:r>
            <a:r>
              <a:rPr lang="en-US" dirty="0" err="1"/>
              <a:t>img</a:t>
            </a:r>
            <a:r>
              <a:rPr lang="en-US" dirty="0"/>
              <a:t> </a:t>
            </a:r>
            <a:r>
              <a:rPr lang="en-US" dirty="0" err="1"/>
              <a:t>srcset</a:t>
            </a:r>
            <a:r>
              <a:rPr lang="en-US" dirty="0"/>
              <a:t>&gt; attribute, among others. This approach also seems to be encouraged by various HTML design principles.  </a:t>
            </a:r>
          </a:p>
          <a:p>
            <a:endParaRPr lang="en-US" dirty="0"/>
          </a:p>
          <a:p>
            <a:r>
              <a:rPr lang="en-US" dirty="0"/>
              <a:t>The design principles aren’t a license to propose changes to HTML, but they are a framework to help guide design discussions.  So if you have concerns about any of the design you hear about today, please consider joining the group and contributing those ideas.  If we consider a diversity of viewpoints and experience, we will achieve a stronger proposal.</a:t>
            </a:r>
          </a:p>
          <a:p>
            <a:endParaRPr lang="en-US" dirty="0"/>
          </a:p>
          <a:p>
            <a:r>
              <a:rPr lang="en-US" dirty="0"/>
              <a:t>The result of the proposed extension, whether it is results in a “map” element or something else, should be a map “widget” or viewer that is designed for accessibility and is progressively </a:t>
            </a:r>
            <a:r>
              <a:rPr lang="en-US" dirty="0" err="1"/>
              <a:t>enhanceable</a:t>
            </a:r>
            <a:r>
              <a:rPr lang="en-US" dirty="0"/>
              <a:t>, in other words scriptable.  It is not the intention of the proposal to accommodate, by means of native  browser implementation, all use cases of Web maps today.  It is a key objective of the proposal to expose DOM APIs, events and other facilities (such as styling) that relate to loading, rendering, using and creating map content.</a:t>
            </a:r>
          </a:p>
          <a:p>
            <a:endParaRPr lang="en-US" dirty="0"/>
          </a:p>
          <a:p>
            <a:endParaRPr lang="en-US" dirty="0"/>
          </a:p>
          <a:p>
            <a:endParaRPr lang="en-US" dirty="0"/>
          </a:p>
          <a:p>
            <a:endParaRPr lang="en-US" dirty="0"/>
          </a:p>
          <a:p>
            <a:endParaRPr lang="en-US" dirty="0"/>
          </a:p>
          <a:p>
            <a:endParaRPr lang="en-US" dirty="0"/>
          </a:p>
          <a:p>
            <a:endParaRPr lang="en-CA" dirty="0"/>
          </a:p>
        </p:txBody>
      </p:sp>
    </p:spTree>
    <p:extLst>
      <p:ext uri="{BB962C8B-B14F-4D97-AF65-F5344CB8AC3E}">
        <p14:creationId xmlns:p14="http://schemas.microsoft.com/office/powerpoint/2010/main" val="1833451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dirty="0"/>
              <a:t>I’ve got more to talk about today than I have time for, so I will cover some of the big ideas first.</a:t>
            </a:r>
          </a:p>
          <a:p>
            <a:endParaRPr lang="en-CA" dirty="0"/>
          </a:p>
          <a:p>
            <a:r>
              <a:rPr lang="en-CA" dirty="0"/>
              <a:t>To begin, I’ll talk about the key elements of the proposal, the &lt;map&gt;, &lt;layer&gt; and the &lt;extent&gt; element.  </a:t>
            </a:r>
          </a:p>
          <a:p>
            <a:endParaRPr lang="en-CA" dirty="0"/>
          </a:p>
          <a:p>
            <a:r>
              <a:rPr lang="en-CA" dirty="0"/>
              <a:t>Then, I’ll spend time talking about Tiled Coordinate Reference Systems, or TCRS, because understanding those concepts is the key making sense of most of the proposal.  </a:t>
            </a:r>
          </a:p>
          <a:p>
            <a:endParaRPr lang="en-CA" dirty="0"/>
          </a:p>
          <a:p>
            <a:r>
              <a:rPr lang="en-CA" dirty="0"/>
              <a:t>I’ll introduce the agenda for Part two of this presentation at the end.</a:t>
            </a:r>
          </a:p>
        </p:txBody>
      </p:sp>
    </p:spTree>
    <p:extLst>
      <p:ext uri="{BB962C8B-B14F-4D97-AF65-F5344CB8AC3E}">
        <p14:creationId xmlns:p14="http://schemas.microsoft.com/office/powerpoint/2010/main" val="2171493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dirty="0"/>
              <a:t>Map projections define the coordinate system(s) in effect in the scope of the map so that coordinates of places on Earth, or potentially other planets too, may be drawn on a 2D plane; every map has a coordinate system that is shared by its layers. </a:t>
            </a:r>
            <a:r>
              <a:rPr lang="en-CA" baseline="0" dirty="0">
                <a:solidFill>
                  <a:schemeClr val="accent5">
                    <a:lumMod val="40000"/>
                    <a:lumOff val="60000"/>
                  </a:schemeClr>
                </a:solidFill>
                <a:highlight>
                  <a:srgbClr val="FF00FF"/>
                </a:highlight>
              </a:rPr>
              <a:t>So, the proposed &lt;map&gt; element has a set of defined ‘projection’ values</a:t>
            </a:r>
            <a:r>
              <a:rPr lang="en-CA" dirty="0"/>
              <a:t>. The default value, if unspecified, is ‘OSMTILE’, which corresponds with Web Mercator. The set of projections is small, yet extensible, in the same way that, for example, HTML “</a:t>
            </a:r>
            <a:r>
              <a:rPr lang="en-CA" dirty="0" err="1"/>
              <a:t>rel</a:t>
            </a:r>
            <a:r>
              <a:rPr lang="en-CA" dirty="0"/>
              <a:t>” values are extensible, in other words: by agreement.  I am using the attribute name “projection” here as a user-friendly term to describe the concept that I call “Tiled Coordinate Reference Systems”, or TCRS.  The term TCRS is defined in this proposal and represents a framework for naming and discussing the integrated concepts of tile caches, geospatial coordinate reference systems, and Web map client concerns.</a:t>
            </a:r>
          </a:p>
          <a:p>
            <a:endParaRPr lang="en-CA" dirty="0"/>
          </a:p>
          <a:p>
            <a:r>
              <a:rPr lang="en-CA" dirty="0"/>
              <a:t>Web maps all define their starting conditions, typically via a </a:t>
            </a:r>
            <a:r>
              <a:rPr lang="en-CA" dirty="0" err="1"/>
              <a:t>lat</a:t>
            </a:r>
            <a:r>
              <a:rPr lang="en-CA" dirty="0"/>
              <a:t>/</a:t>
            </a:r>
            <a:r>
              <a:rPr lang="en-CA" dirty="0" err="1"/>
              <a:t>lon</a:t>
            </a:r>
            <a:r>
              <a:rPr lang="en-CA" dirty="0"/>
              <a:t> coordinate pair representing the centre of the map, so the &lt;map&gt; element has required </a:t>
            </a:r>
            <a:r>
              <a:rPr lang="en-CA" dirty="0" err="1"/>
              <a:t>lat</a:t>
            </a:r>
            <a:r>
              <a:rPr lang="en-CA" dirty="0"/>
              <a:t>/</a:t>
            </a:r>
            <a:r>
              <a:rPr lang="en-CA" dirty="0" err="1"/>
              <a:t>lon</a:t>
            </a:r>
            <a:r>
              <a:rPr lang="en-CA" dirty="0"/>
              <a:t> attributes describing its starting centre point.  On the Web, as in real life, maps have scale, so the &lt;map&gt; element has a required zoom attributes which define the starting scale.  This is actually a very important point, and one that can go unrecognized: Web maps are, in fact, “real life” maps, in which paper or mylar has been exchanged for pixels, *everything* that is represented must be represented according to an intended scale, including geographic features.</a:t>
            </a:r>
          </a:p>
          <a:p>
            <a:endParaRPr lang="en-CA" dirty="0"/>
          </a:p>
          <a:p>
            <a:r>
              <a:rPr lang="en-CA" dirty="0"/>
              <a:t>The </a:t>
            </a:r>
            <a:r>
              <a:rPr lang="en-CA" dirty="0" err="1"/>
              <a:t>boolean</a:t>
            </a:r>
            <a:r>
              <a:rPr lang="en-CA" dirty="0"/>
              <a:t> ‘controls’ attribute turns controls on / off.  Controls are created by default in a closed shadow root, (like &lt;video&gt;). The ‘</a:t>
            </a:r>
            <a:r>
              <a:rPr lang="en-CA" dirty="0" err="1"/>
              <a:t>controlslist</a:t>
            </a:r>
            <a:r>
              <a:rPr lang="en-CA" dirty="0"/>
              <a:t>’ attribute can prune the set of native controls provided</a:t>
            </a:r>
          </a:p>
          <a:p>
            <a:endParaRPr lang="en-US" b="0" i="0" dirty="0">
              <a:solidFill>
                <a:srgbClr val="24292E"/>
              </a:solidFill>
              <a:effectLst/>
              <a:latin typeface="-apple-system"/>
            </a:endParaRPr>
          </a:p>
          <a:p>
            <a:endParaRPr lang="en-CA" dirty="0"/>
          </a:p>
        </p:txBody>
      </p:sp>
    </p:spTree>
    <p:extLst>
      <p:ext uri="{BB962C8B-B14F-4D97-AF65-F5344CB8AC3E}">
        <p14:creationId xmlns:p14="http://schemas.microsoft.com/office/powerpoint/2010/main" val="919885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b="0" i="0" dirty="0">
                <a:solidFill>
                  <a:srgbClr val="24292E"/>
                </a:solidFill>
                <a:effectLst/>
                <a:latin typeface="-apple-system"/>
              </a:rPr>
              <a:t>We need a &lt;layer&gt; element to be a child of the &lt;map&gt; element, because map layer is a primitive abstraction that is shared by many if not most maps, both on and off the Web.  </a:t>
            </a:r>
          </a:p>
          <a:p>
            <a:pPr marL="0" marR="0" lvl="0" indent="0" defTabSz="457200" eaLnBrk="1" fontAlgn="auto" latinLnBrk="0" hangingPunct="1">
              <a:lnSpc>
                <a:spcPct val="117999"/>
              </a:lnSpc>
              <a:spcBef>
                <a:spcPts val="0"/>
              </a:spcBef>
              <a:spcAft>
                <a:spcPts val="0"/>
              </a:spcAft>
              <a:buClrTx/>
              <a:buSzTx/>
              <a:buFontTx/>
              <a:buNone/>
              <a:tabLst/>
              <a:defRPr/>
            </a:pPr>
            <a:endParaRPr lang="en-US" b="0" i="0" dirty="0">
              <a:solidFill>
                <a:srgbClr val="24292E"/>
              </a:solidFill>
              <a:effectLst/>
              <a:latin typeface="-apple-system"/>
            </a:endParaRPr>
          </a:p>
          <a:p>
            <a:pPr marL="0" marR="0" lvl="0" indent="0" defTabSz="457200" eaLnBrk="1" fontAlgn="auto" latinLnBrk="0" hangingPunct="1">
              <a:lnSpc>
                <a:spcPct val="117999"/>
              </a:lnSpc>
              <a:spcBef>
                <a:spcPts val="0"/>
              </a:spcBef>
              <a:spcAft>
                <a:spcPts val="0"/>
              </a:spcAft>
              <a:buClrTx/>
              <a:buSzTx/>
              <a:buFontTx/>
              <a:buNone/>
              <a:tabLst/>
              <a:defRPr/>
            </a:pPr>
            <a:r>
              <a:rPr lang="en-US" b="0" i="0" dirty="0">
                <a:solidFill>
                  <a:srgbClr val="24292E"/>
                </a:solidFill>
                <a:effectLst/>
                <a:latin typeface="-apple-system"/>
              </a:rPr>
              <a:t>&lt;layer&gt; elements represent map content, and each must share the coordinate systems defined by the parent &lt;map&gt; element’s projection attribute.  </a:t>
            </a:r>
          </a:p>
          <a:p>
            <a:pPr marL="0" marR="0" lvl="0" indent="0" defTabSz="457200" eaLnBrk="1" fontAlgn="auto" latinLnBrk="0" hangingPunct="1">
              <a:lnSpc>
                <a:spcPct val="117999"/>
              </a:lnSpc>
              <a:spcBef>
                <a:spcPts val="0"/>
              </a:spcBef>
              <a:spcAft>
                <a:spcPts val="0"/>
              </a:spcAft>
              <a:buClrTx/>
              <a:buSzTx/>
              <a:buFontTx/>
              <a:buNone/>
              <a:tabLst/>
              <a:defRPr/>
            </a:pPr>
            <a:r>
              <a:rPr lang="en-US" b="0" i="0" dirty="0">
                <a:solidFill>
                  <a:srgbClr val="24292E"/>
                </a:solidFill>
                <a:effectLst/>
                <a:latin typeface="-apple-system"/>
              </a:rPr>
              <a:t>Map layers and their content are in light DOM, in the same way that SVG content is in the DOM. Layers are added according to the painter’s model, in document order.  Their label attribute will appear in document order in the layer control.</a:t>
            </a:r>
            <a:endParaRPr lang="en-CA" dirty="0"/>
          </a:p>
          <a:p>
            <a:endParaRPr lang="en-US" b="0" i="0" dirty="0">
              <a:solidFill>
                <a:srgbClr val="24292E"/>
              </a:solidFill>
              <a:effectLst/>
              <a:latin typeface="-apple-system"/>
            </a:endParaRPr>
          </a:p>
          <a:p>
            <a:pPr marL="0" marR="0" lvl="0" indent="0" defTabSz="457200" eaLnBrk="1" fontAlgn="auto" latinLnBrk="0" hangingPunct="1">
              <a:lnSpc>
                <a:spcPct val="117999"/>
              </a:lnSpc>
              <a:spcBef>
                <a:spcPts val="0"/>
              </a:spcBef>
              <a:spcAft>
                <a:spcPts val="0"/>
              </a:spcAft>
              <a:buClrTx/>
              <a:buSzTx/>
              <a:buFontTx/>
              <a:buNone/>
              <a:tabLst/>
              <a:defRPr/>
            </a:pPr>
            <a:r>
              <a:rPr lang="en-CA" dirty="0"/>
              <a:t>Layers are children of the &lt;map&gt; element only, and do not nest.</a:t>
            </a:r>
          </a:p>
          <a:p>
            <a:pPr marL="0" marR="0" lvl="0" indent="0" defTabSz="457200" eaLnBrk="1" fontAlgn="auto" latinLnBrk="0" hangingPunct="1">
              <a:lnSpc>
                <a:spcPct val="117999"/>
              </a:lnSpc>
              <a:spcBef>
                <a:spcPts val="0"/>
              </a:spcBef>
              <a:spcAft>
                <a:spcPts val="0"/>
              </a:spcAft>
              <a:buClrTx/>
              <a:buSzTx/>
              <a:buFontTx/>
              <a:buNone/>
              <a:tabLst/>
              <a:defRPr/>
            </a:pPr>
            <a:r>
              <a:rPr lang="en-US" b="0" i="0" dirty="0">
                <a:solidFill>
                  <a:srgbClr val="24292E"/>
                </a:solidFill>
                <a:effectLst/>
                <a:latin typeface="-apple-system"/>
              </a:rPr>
              <a:t>Content can be inline or located in a document at the ‘</a:t>
            </a:r>
            <a:r>
              <a:rPr lang="en-US" b="0" i="0" dirty="0" err="1">
                <a:solidFill>
                  <a:srgbClr val="24292E"/>
                </a:solidFill>
                <a:effectLst/>
                <a:latin typeface="-apple-system"/>
              </a:rPr>
              <a:t>src</a:t>
            </a:r>
            <a:r>
              <a:rPr lang="en-US" b="0" i="0" dirty="0">
                <a:solidFill>
                  <a:srgbClr val="24292E"/>
                </a:solidFill>
                <a:effectLst/>
                <a:latin typeface="-apple-system"/>
              </a:rPr>
              <a:t>’ attribute URL (more on this later).</a:t>
            </a:r>
          </a:p>
          <a:p>
            <a:pPr marL="0" marR="0" lvl="0" indent="0" defTabSz="457200" eaLnBrk="1" fontAlgn="auto" latinLnBrk="0" hangingPunct="1">
              <a:lnSpc>
                <a:spcPct val="117999"/>
              </a:lnSpc>
              <a:spcBef>
                <a:spcPts val="0"/>
              </a:spcBef>
              <a:spcAft>
                <a:spcPts val="0"/>
              </a:spcAft>
              <a:buClrTx/>
              <a:buSzTx/>
              <a:buFontTx/>
              <a:buNone/>
              <a:tabLst/>
              <a:defRPr/>
            </a:pPr>
            <a:r>
              <a:rPr lang="en-US" b="0" i="0" dirty="0">
                <a:solidFill>
                  <a:srgbClr val="24292E"/>
                </a:solidFill>
                <a:effectLst/>
                <a:latin typeface="-apple-system"/>
              </a:rPr>
              <a:t>A layer has a text label attribute</a:t>
            </a:r>
          </a:p>
          <a:p>
            <a:pPr marL="0" marR="0" lvl="0" indent="0" defTabSz="457200" eaLnBrk="1" fontAlgn="auto" latinLnBrk="0" hangingPunct="1">
              <a:lnSpc>
                <a:spcPct val="117999"/>
              </a:lnSpc>
              <a:spcBef>
                <a:spcPts val="0"/>
              </a:spcBef>
              <a:spcAft>
                <a:spcPts val="0"/>
              </a:spcAft>
              <a:buClrTx/>
              <a:buSzTx/>
              <a:buFontTx/>
              <a:buNone/>
              <a:tabLst/>
              <a:defRPr/>
            </a:pPr>
            <a:r>
              <a:rPr lang="en-US" b="0" i="0" dirty="0">
                <a:solidFill>
                  <a:srgbClr val="24292E"/>
                </a:solidFill>
                <a:effectLst/>
                <a:latin typeface="-apple-system"/>
              </a:rPr>
              <a:t>A ‘checked’ layer renders on the map.</a:t>
            </a:r>
          </a:p>
          <a:p>
            <a:r>
              <a:rPr lang="en-US" b="0" i="0" dirty="0">
                <a:solidFill>
                  <a:srgbClr val="24292E"/>
                </a:solidFill>
                <a:effectLst/>
                <a:latin typeface="-apple-system"/>
              </a:rPr>
              <a:t>A ‘hidden’ layer is not shown in the layer control but is rendered on the map. This can be useful for preventing the user from turning off important content and becoming confused.</a:t>
            </a:r>
          </a:p>
          <a:p>
            <a:endParaRPr lang="en-CA" dirty="0"/>
          </a:p>
        </p:txBody>
      </p:sp>
    </p:spTree>
    <p:extLst>
      <p:ext uri="{BB962C8B-B14F-4D97-AF65-F5344CB8AC3E}">
        <p14:creationId xmlns:p14="http://schemas.microsoft.com/office/powerpoint/2010/main" val="12201819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dirty="0"/>
              <a:t>Layers have can have inline content (as shown here) that is loaded and rendered by the browser.</a:t>
            </a:r>
          </a:p>
          <a:p>
            <a:endParaRPr lang="en-CA" dirty="0"/>
          </a:p>
          <a:p>
            <a:r>
              <a:rPr lang="en-CA" dirty="0"/>
              <a:t>Web maps need a standard mechanism to load map data, that does not involve knowing how to access server APIs, beyond the strict uniform interface of HTTP. Browsers standardized HTML &lt;form&gt;s as a means to flexibly request and transmit data to and from any server, within the constraints of the HTTP uniform interface. Web map server data comes in a wide and growing variety of formats and interfaces.  This poses severe challenges for interoperability.  So, we designed a mechanism for loading and accessing server information based on established patterns (for example, URL Templates) and standards (like WMS, WMTS and OpenStreetMap </a:t>
            </a:r>
            <a:r>
              <a:rPr lang="en-CA" dirty="0" err="1"/>
              <a:t>slippy</a:t>
            </a:r>
            <a:r>
              <a:rPr lang="en-CA" dirty="0"/>
              <a:t> maps) and informed by the HTML &lt;form&gt; element.  </a:t>
            </a:r>
          </a:p>
          <a:p>
            <a:endParaRPr lang="en-CA" dirty="0"/>
          </a:p>
          <a:p>
            <a:r>
              <a:rPr lang="en-CA" dirty="0"/>
              <a:t>The &lt;extent&gt; element represents the part of a layer’s content that binds to the viewport of the map. The &lt;extent&gt; element is somewhat analogous to the &lt;form&gt; element, being the parent of various inputs and links, the values of which are serialized during &lt;extent&gt; processing. &lt;extent&gt; processing differs from &lt;form&gt; processing, in that the user is not expected to fill in input values manually, because the extent, being bound to the map viewport, triggers content requests automatically as the map requires new content to paint.  New content is typically required as the user either manipulates the map (by panning or zooming), or the device (by rotating, or moving it).  </a:t>
            </a:r>
          </a:p>
          <a:p>
            <a:endParaRPr lang="en-CA" dirty="0"/>
          </a:p>
          <a:p>
            <a:r>
              <a:rPr lang="en-CA" dirty="0"/>
              <a:t>The </a:t>
            </a:r>
            <a:r>
              <a:rPr lang="en-CA" dirty="0" err="1"/>
              <a:t>rel</a:t>
            </a:r>
            <a:r>
              <a:rPr lang="en-CA" dirty="0"/>
              <a:t>=tile value, shown here associated to tile-based URL templates, reflects a core abstraction in modern Web maps, that of map tiles.  The </a:t>
            </a:r>
            <a:r>
              <a:rPr lang="en-CA" dirty="0" err="1"/>
              <a:t>rel</a:t>
            </a:r>
            <a:r>
              <a:rPr lang="en-CA" dirty="0"/>
              <a:t> value tells the browser what the purpose is of the resource that it is loading. So, as the rendering engine iterates over the tiles that it needs, the browser fires events which are serialized to variables identified by name.  Each input variable binds to one or more variable references in the URL template links within the &lt;extent&gt; element scope. Once all the variable references are resolved, the URL template becomes an actual resource URL that is fetched and rendered.  An extent can contain as many such URL template link as it needs to compose the map layer.  In the example shown above the geometry and labels of the layer are referenced by separate links.  </a:t>
            </a:r>
          </a:p>
          <a:p>
            <a:endParaRPr lang="en-CA" dirty="0"/>
          </a:p>
          <a:p>
            <a:endParaRPr lang="en-CA" dirty="0"/>
          </a:p>
        </p:txBody>
      </p:sp>
    </p:spTree>
    <p:extLst>
      <p:ext uri="{BB962C8B-B14F-4D97-AF65-F5344CB8AC3E}">
        <p14:creationId xmlns:p14="http://schemas.microsoft.com/office/powerpoint/2010/main" val="2908775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dirty="0"/>
              <a:t>Tiled Coordinate Reference System, or TCRS, is a term coined by me to standardize and describe a system of talking about spatial coordinate reference systems from the Web client’s and users’ POV.  When working with maps and spatial information, we inevitably need to talk about coordinate reference systems, and especially scale, and TCRS is my attempt to unify the vocabulary for CRS so that this core concept can be made interoperable and teachable.</a:t>
            </a:r>
          </a:p>
          <a:p>
            <a:endParaRPr lang="en-CA" dirty="0"/>
          </a:p>
          <a:p>
            <a:r>
              <a:rPr lang="en-CA" dirty="0" err="1"/>
              <a:t>tcrs</a:t>
            </a:r>
            <a:r>
              <a:rPr lang="en-CA" dirty="0"/>
              <a:t> cs - pixel – resolution – zoom – map cs – tile cs – </a:t>
            </a:r>
            <a:r>
              <a:rPr lang="en-CA" dirty="0" err="1"/>
              <a:t>gcrs</a:t>
            </a:r>
            <a:r>
              <a:rPr lang="en-CA" dirty="0"/>
              <a:t> cs – </a:t>
            </a:r>
            <a:r>
              <a:rPr lang="en-CA" dirty="0" err="1"/>
              <a:t>pcrs</a:t>
            </a:r>
            <a:r>
              <a:rPr lang="en-CA" dirty="0"/>
              <a:t> cs – </a:t>
            </a:r>
            <a:r>
              <a:rPr lang="en-CA" dirty="0" err="1"/>
              <a:t>tilematrix</a:t>
            </a:r>
            <a:r>
              <a:rPr lang="en-CA" dirty="0"/>
              <a:t> cs – extent – viewport -  axis - position  - location – units – projection – transformations – horizontal/vertical – width/height - </a:t>
            </a:r>
            <a:r>
              <a:rPr lang="en-CA" dirty="0" err="1"/>
              <a:t>rel</a:t>
            </a:r>
            <a:endParaRPr lang="en-CA" dirty="0"/>
          </a:p>
          <a:p>
            <a:endParaRPr lang="en-CA" dirty="0"/>
          </a:p>
          <a:p>
            <a:endParaRPr lang="en-CA" dirty="0"/>
          </a:p>
        </p:txBody>
      </p:sp>
    </p:spTree>
    <p:extLst>
      <p:ext uri="{BB962C8B-B14F-4D97-AF65-F5344CB8AC3E}">
        <p14:creationId xmlns:p14="http://schemas.microsoft.com/office/powerpoint/2010/main" val="6500148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CA" dirty="0"/>
              <a:t>Historically, Geographic Information Systems have kept the concerns of map scale separate from those of the coordinate systems definition, by maintaining intimate and detailed metadata about the coordinate systems of the data they manage, so that data can be </a:t>
            </a:r>
            <a:r>
              <a:rPr lang="en-CA" dirty="0" err="1"/>
              <a:t>interoperably</a:t>
            </a:r>
            <a:r>
              <a:rPr lang="en-CA" dirty="0"/>
              <a:t> combined or overlayed at run-time. Web architecture requires that resource metadata be encoded into media type specifications, so that run-time exchanges are not necessary or desirable.  So, we needed to develop the TCRS concept in order to encode it into the MapML  or eventual HTML specification.</a:t>
            </a:r>
          </a:p>
          <a:p>
            <a:pPr marL="0" marR="0" lvl="0" indent="0" defTabSz="457200" eaLnBrk="1" fontAlgn="auto" latinLnBrk="0" hangingPunct="1">
              <a:lnSpc>
                <a:spcPct val="117999"/>
              </a:lnSpc>
              <a:spcBef>
                <a:spcPts val="0"/>
              </a:spcBef>
              <a:spcAft>
                <a:spcPts val="0"/>
              </a:spcAft>
              <a:buClrTx/>
              <a:buSzTx/>
              <a:buFontTx/>
              <a:buNone/>
              <a:tabLst/>
              <a:defRPr/>
            </a:pPr>
            <a:endParaRPr lang="en-CA" dirty="0"/>
          </a:p>
          <a:p>
            <a:pPr marL="0" marR="0" lvl="0" indent="0" defTabSz="457200" eaLnBrk="1" fontAlgn="auto" latinLnBrk="0" hangingPunct="1">
              <a:lnSpc>
                <a:spcPct val="117999"/>
              </a:lnSpc>
              <a:spcBef>
                <a:spcPts val="0"/>
              </a:spcBef>
              <a:spcAft>
                <a:spcPts val="0"/>
              </a:spcAft>
              <a:buClrTx/>
              <a:buSzTx/>
              <a:buFontTx/>
              <a:buNone/>
              <a:tabLst/>
              <a:defRPr/>
            </a:pPr>
            <a:r>
              <a:rPr lang="en-CA" dirty="0"/>
              <a:t>A TCRS has a defined number of integer zoom levels. A zoom level is an integer proxy for expressing a real-world distance units per pixel ratio, in other words pixel size, at a defined location, depending on the projection, typically the projection origin. The reason the set of zoom levels is defined, and not infinite is because in some cases there isn’t a mathematical relation between zoom levels, in other words they’re not necessarily evenly spaced as shown – they may have been chosen for reasons specific to the application and the fact that beyond a certain distance per pixel it doesn’t make real-world sense. By agreement and specification then, the zoom levels are defined and known. </a:t>
            </a:r>
          </a:p>
          <a:p>
            <a:endParaRPr lang="en-CA" dirty="0"/>
          </a:p>
        </p:txBody>
      </p:sp>
    </p:spTree>
    <p:extLst>
      <p:ext uri="{BB962C8B-B14F-4D97-AF65-F5344CB8AC3E}">
        <p14:creationId xmlns:p14="http://schemas.microsoft.com/office/powerpoint/2010/main" val="1316642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dirty="0"/>
              <a:t>For each zoom level in a TCRS, there exists a pair of 2D coordinate system in which the units are pixels, and tiles respectively.  These coordinate systems follow the conventions of coordinate systems in computer graphics, having their origin at the top left of the screen and with the vertical axis being positive down and the horizontal axis positive to the right of the screen. The pixel-based coordinate system is called a </a:t>
            </a:r>
            <a:r>
              <a:rPr lang="en-CA" dirty="0" err="1"/>
              <a:t>tcrs</a:t>
            </a:r>
            <a:r>
              <a:rPr lang="en-CA" dirty="0"/>
              <a:t> with axes named x and y.  The tile-based coordinate system is called a </a:t>
            </a:r>
            <a:r>
              <a:rPr lang="en-CA" dirty="0" err="1"/>
              <a:t>tilematrix</a:t>
            </a:r>
            <a:r>
              <a:rPr lang="en-CA" dirty="0"/>
              <a:t>, after the OGC concept of that name, and its axes are named column and row.  </a:t>
            </a:r>
          </a:p>
          <a:p>
            <a:endParaRPr lang="en-CA" dirty="0"/>
          </a:p>
          <a:p>
            <a:r>
              <a:rPr lang="en-CA" dirty="0"/>
              <a:t>Tiles are defined in 256-square aggregations of pixels, and the pixels and tiles are georeferenced by a defined planar transformation to the coordinate space defined by the projected coordinate reference system, or </a:t>
            </a:r>
            <a:r>
              <a:rPr lang="en-CA" dirty="0" err="1"/>
              <a:t>pcrs</a:t>
            </a:r>
            <a:r>
              <a:rPr lang="en-CA" dirty="0"/>
              <a:t>.  The coordinates and units of the </a:t>
            </a:r>
            <a:r>
              <a:rPr lang="en-CA" dirty="0" err="1"/>
              <a:t>pcrs</a:t>
            </a:r>
            <a:r>
              <a:rPr lang="en-CA" dirty="0"/>
              <a:t> are defined by a mathematical transfer of coordinates to and from a defined geographic coordinate reference system, or </a:t>
            </a:r>
            <a:r>
              <a:rPr lang="en-CA" dirty="0" err="1"/>
              <a:t>gcrs</a:t>
            </a:r>
            <a:r>
              <a:rPr lang="en-CA" dirty="0"/>
              <a:t>, according to defined parameters of the projection method.  </a:t>
            </a:r>
          </a:p>
          <a:p>
            <a:endParaRPr lang="en-CA" dirty="0"/>
          </a:p>
          <a:p>
            <a:r>
              <a:rPr lang="en-CA" dirty="0"/>
              <a:t>Two additional coordinate reference systems are defined, to correspond with the same concepts from the WMS and WMTS standards. The map coordinate system is defined by the map’s dynamic viewport and has its origin in the upper left corner of the map. The horizontal axis is named “</a:t>
            </a:r>
            <a:r>
              <a:rPr lang="en-CA" dirty="0" err="1"/>
              <a:t>i</a:t>
            </a:r>
            <a:r>
              <a:rPr lang="en-CA" dirty="0"/>
              <a:t>”, while the vertical axis is named “j”. This coordinate system corresponds to the </a:t>
            </a:r>
            <a:r>
              <a:rPr lang="en-CA" dirty="0" err="1"/>
              <a:t>img</a:t>
            </a:r>
            <a:r>
              <a:rPr lang="en-CA" dirty="0"/>
              <a:t> coordinate system in HTML’s client-side image maps. It is also used by WMS GetFeatureInfo requests to query server databases for features at a given pixel within a defined request.  The tile coordinate system is created relative to each tile, and also has </a:t>
            </a:r>
            <a:r>
              <a:rPr lang="en-CA" dirty="0" err="1"/>
              <a:t>i</a:t>
            </a:r>
            <a:r>
              <a:rPr lang="en-CA" dirty="0"/>
              <a:t> and j axes. It is created in MapML in order to support WMTS GetFeatureInfo requests.</a:t>
            </a:r>
          </a:p>
          <a:p>
            <a:endParaRPr lang="en-CA" dirty="0"/>
          </a:p>
          <a:p>
            <a:endParaRPr lang="en-CA" dirty="0"/>
          </a:p>
        </p:txBody>
      </p:sp>
    </p:spTree>
    <p:extLst>
      <p:ext uri="{BB962C8B-B14F-4D97-AF65-F5344CB8AC3E}">
        <p14:creationId xmlns:p14="http://schemas.microsoft.com/office/powerpoint/2010/main" val="1532735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a:spLocks noGrp="1"/>
          </p:cNvSpPr>
          <p:nvPr>
            <p:ph type="title"/>
          </p:nvPr>
        </p:nvSpPr>
        <p:spPr>
          <a:xfrm>
            <a:off x="4833937" y="2303858"/>
            <a:ext cx="14716127" cy="4643439"/>
          </a:xfrm>
          <a:prstGeom prst="rect">
            <a:avLst/>
          </a:prstGeom>
        </p:spPr>
        <p:txBody>
          <a:bodyPr anchor="b"/>
          <a:lstStyle/>
          <a:p>
            <a:r>
              <a:rPr lang="en-US"/>
              <a:t>Click to edit Master title style</a:t>
            </a:r>
            <a:endParaRPr/>
          </a:p>
        </p:txBody>
      </p:sp>
      <p:sp>
        <p:nvSpPr>
          <p:cNvPr id="12" name="Body Level One…"/>
          <p:cNvSpPr>
            <a:spLocks noGrp="1"/>
          </p:cNvSpPr>
          <p:nvPr>
            <p:ph type="body" sz="quarter" idx="1"/>
          </p:nvPr>
        </p:nvSpPr>
        <p:spPr>
          <a:xfrm>
            <a:off x="4833937" y="7072311"/>
            <a:ext cx="14716127" cy="1589486"/>
          </a:xfrm>
          <a:prstGeom prst="rect">
            <a:avLst/>
          </a:prstGeom>
        </p:spPr>
        <p:txBody>
          <a:bodyPr anchor="t"/>
          <a:lstStyle>
            <a:lvl1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1pPr>
            <a:lvl2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2pPr>
            <a:lvl3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3pPr>
            <a:lvl4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4pPr>
            <a:lvl5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advClick="0" advTm="0"/>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Body Level One…"/>
          <p:cNvSpPr>
            <a:spLocks noGrp="1"/>
          </p:cNvSpPr>
          <p:nvPr>
            <p:ph type="body" sz="quarter" idx="1"/>
          </p:nvPr>
        </p:nvSpPr>
        <p:spPr>
          <a:xfrm>
            <a:off x="4833937" y="8947546"/>
            <a:ext cx="14716127" cy="660799"/>
          </a:xfrm>
          <a:prstGeom prst="rect">
            <a:avLst/>
          </a:prstGeom>
        </p:spPr>
        <p:txBody>
          <a:bodyPr anchor="t"/>
          <a:lstStyle>
            <a:lvl1pPr marL="0" indent="0" algn="ctr">
              <a:spcBef>
                <a:spcPts val="0"/>
              </a:spcBef>
              <a:buSzTx/>
              <a:buNone/>
              <a:defRPr sz="3200">
                <a:latin typeface="+mn-lt"/>
                <a:ea typeface="+mn-ea"/>
                <a:cs typeface="+mn-cs"/>
                <a:sym typeface="Helvetica"/>
              </a:defRPr>
            </a:lvl1pPr>
            <a:lvl2pPr marL="839610" indent="-395111" algn="ctr">
              <a:spcBef>
                <a:spcPts val="0"/>
              </a:spcBef>
              <a:defRPr sz="3200">
                <a:latin typeface="+mn-lt"/>
                <a:ea typeface="+mn-ea"/>
                <a:cs typeface="+mn-cs"/>
                <a:sym typeface="Helvetica"/>
              </a:defRPr>
            </a:lvl2pPr>
            <a:lvl3pPr marL="1284110" indent="-395110" algn="ctr">
              <a:spcBef>
                <a:spcPts val="0"/>
              </a:spcBef>
              <a:defRPr sz="3200">
                <a:latin typeface="+mn-lt"/>
                <a:ea typeface="+mn-ea"/>
                <a:cs typeface="+mn-cs"/>
                <a:sym typeface="Helvetica"/>
              </a:defRPr>
            </a:lvl3pPr>
            <a:lvl4pPr marL="1728610" indent="-395110" algn="ctr">
              <a:spcBef>
                <a:spcPts val="0"/>
              </a:spcBef>
              <a:defRPr sz="3200">
                <a:latin typeface="+mn-lt"/>
                <a:ea typeface="+mn-ea"/>
                <a:cs typeface="+mn-cs"/>
                <a:sym typeface="Helvetica"/>
              </a:defRPr>
            </a:lvl4pPr>
            <a:lvl5pPr marL="2173110" indent="-395110" algn="ctr">
              <a:spcBef>
                <a:spcPts val="0"/>
              </a:spcBef>
              <a:defRPr sz="3200">
                <a:latin typeface="+mn-lt"/>
                <a:ea typeface="+mn-ea"/>
                <a:cs typeface="+mn-cs"/>
                <a:sym typeface="Helvetica"/>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94" name="Rectangle"/>
          <p:cNvSpPr>
            <a:spLocks noGrp="1"/>
          </p:cNvSpPr>
          <p:nvPr>
            <p:ph type="body" sz="quarter" idx="13"/>
          </p:nvPr>
        </p:nvSpPr>
        <p:spPr>
          <a:xfrm>
            <a:off x="4833937" y="6000353"/>
            <a:ext cx="14716128" cy="965202"/>
          </a:xfrm>
          <a:prstGeom prst="rect">
            <a:avLst/>
          </a:prstGeom>
        </p:spPr>
        <p:txBody>
          <a:bodyPr/>
          <a:lstStyle/>
          <a:p>
            <a:pPr marL="0" lvl="0" indent="0" algn="ctr">
              <a:spcBef>
                <a:spcPts val="0"/>
              </a:spcBef>
              <a:buSzTx/>
              <a:buNone/>
              <a:defRPr sz="5200">
                <a:latin typeface="Helvetica Light"/>
                <a:ea typeface="Helvetica Light"/>
                <a:cs typeface="Helvetica Light"/>
                <a:sym typeface="Helvetica Light"/>
              </a:defRPr>
            </a:pPr>
            <a:r>
              <a:rPr lang="en-US"/>
              <a:t>Click to edit Master text styles</a:t>
            </a:r>
          </a:p>
        </p:txBody>
      </p:sp>
      <p:sp>
        <p:nvSpPr>
          <p:cNvPr id="95"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advClick="0" advTm="0"/>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3048000" y="0"/>
            <a:ext cx="18288000" cy="13716000"/>
          </a:xfrm>
          <a:prstGeom prst="rect">
            <a:avLst/>
          </a:prstGeom>
        </p:spPr>
        <p:txBody>
          <a:bodyPr lIns="91439" tIns="45719" rIns="91439" bIns="45719" anchor="t">
            <a:noAutofit/>
          </a:bodyPr>
          <a:lstStyle/>
          <a:p>
            <a:r>
              <a:rPr lang="en-US"/>
              <a:t>Click icon to add picture</a:t>
            </a:r>
            <a:endParaRPr/>
          </a:p>
        </p:txBody>
      </p:sp>
      <p:sp>
        <p:nvSpPr>
          <p:cNvPr id="10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advClick="0" advTm="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1_Title Only">
    <p:spTree>
      <p:nvGrpSpPr>
        <p:cNvPr id="1" name=""/>
        <p:cNvGrpSpPr/>
        <p:nvPr/>
      </p:nvGrpSpPr>
      <p:grpSpPr>
        <a:xfrm>
          <a:off x="0" y="0"/>
          <a:ext cx="0" cy="0"/>
          <a:chOff x="0" y="0"/>
          <a:chExt cx="0" cy="0"/>
        </a:xfrm>
      </p:grpSpPr>
      <p:sp>
        <p:nvSpPr>
          <p:cNvPr id="124" name="Rectangle"/>
          <p:cNvSpPr/>
          <p:nvPr/>
        </p:nvSpPr>
        <p:spPr>
          <a:xfrm>
            <a:off x="3048001" y="0"/>
            <a:ext cx="914401" cy="2590800"/>
          </a:xfrm>
          <a:prstGeom prst="rect">
            <a:avLst/>
          </a:prstGeom>
          <a:solidFill>
            <a:srgbClr val="252525"/>
          </a:solidFill>
          <a:ln w="12700">
            <a:miter lim="400000"/>
          </a:ln>
        </p:spPr>
        <p:txBody>
          <a:bodyPr tIns="91439" bIns="91439" anchor="ctr"/>
          <a:lstStyle/>
          <a:p>
            <a:pPr algn="l" defTabSz="1828800">
              <a:spcBef>
                <a:spcPts val="700"/>
              </a:spcBef>
              <a:defRPr sz="1600">
                <a:solidFill>
                  <a:srgbClr val="FFFFFF"/>
                </a:solidFill>
                <a:latin typeface="Alegreya Sans"/>
                <a:ea typeface="Alegreya Sans"/>
                <a:cs typeface="Alegreya Sans"/>
                <a:sym typeface="Alegreya Sans"/>
              </a:defRPr>
            </a:pPr>
            <a:endParaRPr/>
          </a:p>
        </p:txBody>
      </p:sp>
      <p:sp>
        <p:nvSpPr>
          <p:cNvPr id="125" name="Rectangle"/>
          <p:cNvSpPr/>
          <p:nvPr/>
        </p:nvSpPr>
        <p:spPr>
          <a:xfrm>
            <a:off x="3048001" y="0"/>
            <a:ext cx="914401" cy="2590800"/>
          </a:xfrm>
          <a:prstGeom prst="rect">
            <a:avLst/>
          </a:prstGeom>
          <a:solidFill>
            <a:srgbClr val="252525"/>
          </a:solidFill>
          <a:ln w="12700">
            <a:miter lim="400000"/>
          </a:ln>
        </p:spPr>
        <p:txBody>
          <a:bodyPr tIns="91439" bIns="91439" anchor="ctr"/>
          <a:lstStyle/>
          <a:p>
            <a:pPr algn="l" defTabSz="1828800">
              <a:spcBef>
                <a:spcPts val="700"/>
              </a:spcBef>
              <a:defRPr sz="1600">
                <a:solidFill>
                  <a:srgbClr val="FFFFFF"/>
                </a:solidFill>
                <a:latin typeface="Alegreya Sans"/>
                <a:ea typeface="Alegreya Sans"/>
                <a:cs typeface="Alegreya Sans"/>
                <a:sym typeface="Alegreya Sans"/>
              </a:defRPr>
            </a:pPr>
            <a:endParaRPr/>
          </a:p>
        </p:txBody>
      </p:sp>
      <p:pic>
        <p:nvPicPr>
          <p:cNvPr id="126" name="image1.png" descr="image1.png"/>
          <p:cNvPicPr>
            <a:picLocks noChangeAspect="1"/>
          </p:cNvPicPr>
          <p:nvPr/>
        </p:nvPicPr>
        <p:blipFill>
          <a:blip r:embed="rId2"/>
          <a:stretch>
            <a:fillRect/>
          </a:stretch>
        </p:blipFill>
        <p:spPr>
          <a:xfrm>
            <a:off x="17983200" y="12667013"/>
            <a:ext cx="2550000" cy="713387"/>
          </a:xfrm>
          <a:prstGeom prst="rect">
            <a:avLst/>
          </a:prstGeom>
          <a:ln w="12700">
            <a:miter lim="400000"/>
          </a:ln>
        </p:spPr>
      </p:pic>
      <p:pic>
        <p:nvPicPr>
          <p:cNvPr id="127" name="image2.png" descr="image2.png"/>
          <p:cNvPicPr>
            <a:picLocks noChangeAspect="1"/>
          </p:cNvPicPr>
          <p:nvPr/>
        </p:nvPicPr>
        <p:blipFill>
          <a:blip r:embed="rId3"/>
          <a:stretch>
            <a:fillRect/>
          </a:stretch>
        </p:blipFill>
        <p:spPr>
          <a:xfrm>
            <a:off x="4318000" y="13059269"/>
            <a:ext cx="4216400" cy="254201"/>
          </a:xfrm>
          <a:prstGeom prst="rect">
            <a:avLst/>
          </a:prstGeom>
          <a:ln w="12700">
            <a:miter lim="400000"/>
          </a:ln>
        </p:spPr>
      </p:pic>
      <p:pic>
        <p:nvPicPr>
          <p:cNvPr id="128" name="image3.png" descr="image3.png"/>
          <p:cNvPicPr>
            <a:picLocks noChangeAspect="1"/>
          </p:cNvPicPr>
          <p:nvPr/>
        </p:nvPicPr>
        <p:blipFill>
          <a:blip r:embed="rId4"/>
          <a:stretch>
            <a:fillRect/>
          </a:stretch>
        </p:blipFill>
        <p:spPr>
          <a:xfrm>
            <a:off x="18656300" y="13364633"/>
            <a:ext cx="1727200" cy="198967"/>
          </a:xfrm>
          <a:prstGeom prst="rect">
            <a:avLst/>
          </a:prstGeom>
          <a:ln w="12700">
            <a:miter lim="400000"/>
          </a:ln>
        </p:spPr>
      </p:pic>
      <p:sp>
        <p:nvSpPr>
          <p:cNvPr id="129" name="Title Text"/>
          <p:cNvSpPr>
            <a:spLocks noGrp="1"/>
          </p:cNvSpPr>
          <p:nvPr>
            <p:ph type="title"/>
          </p:nvPr>
        </p:nvSpPr>
        <p:spPr>
          <a:xfrm>
            <a:off x="4267200" y="762000"/>
            <a:ext cx="15240000" cy="2286000"/>
          </a:xfrm>
          <a:prstGeom prst="rect">
            <a:avLst/>
          </a:prstGeom>
        </p:spPr>
        <p:txBody>
          <a:bodyPr lIns="91439" tIns="91439" rIns="91439" bIns="91439"/>
          <a:lstStyle>
            <a:lvl1pPr algn="l" defTabSz="1828800">
              <a:defRPr sz="5600">
                <a:solidFill>
                  <a:srgbClr val="343E48"/>
                </a:solidFill>
                <a:latin typeface="Futura PT Heavy"/>
                <a:ea typeface="Futura PT Heavy"/>
                <a:cs typeface="Futura PT Heavy"/>
                <a:sym typeface="Futura PT Heavy"/>
              </a:defRPr>
            </a:lvl1pPr>
          </a:lstStyle>
          <a:p>
            <a:r>
              <a:rPr lang="en-US"/>
              <a:t>Click to edit Master title style</a:t>
            </a:r>
            <a:endParaRPr/>
          </a:p>
        </p:txBody>
      </p:sp>
      <p:sp>
        <p:nvSpPr>
          <p:cNvPr id="130" name="Body Level One…"/>
          <p:cNvSpPr>
            <a:spLocks noGrp="1"/>
          </p:cNvSpPr>
          <p:nvPr>
            <p:ph type="body" sz="quarter" idx="1"/>
          </p:nvPr>
        </p:nvSpPr>
        <p:spPr>
          <a:xfrm>
            <a:off x="4267200" y="965200"/>
            <a:ext cx="10058400" cy="863600"/>
          </a:xfrm>
          <a:prstGeom prst="rect">
            <a:avLst/>
          </a:prstGeom>
        </p:spPr>
        <p:txBody>
          <a:bodyPr lIns="91439" tIns="91439" rIns="91439" bIns="91439" anchor="t"/>
          <a:lstStyle>
            <a:lvl1pPr marL="0" indent="0" defTabSz="1828800">
              <a:spcBef>
                <a:spcPts val="500"/>
              </a:spcBef>
              <a:buSzTx/>
              <a:buNone/>
              <a:defRPr sz="2200">
                <a:solidFill>
                  <a:srgbClr val="8D98A5"/>
                </a:solidFill>
                <a:latin typeface="Futura PT Book"/>
                <a:ea typeface="Futura PT Book"/>
                <a:cs typeface="Futura PT Book"/>
                <a:sym typeface="Futura PT Book"/>
              </a:defRPr>
            </a:lvl1pPr>
            <a:lvl2pPr marL="0" indent="457200" defTabSz="1828800">
              <a:spcBef>
                <a:spcPts val="500"/>
              </a:spcBef>
              <a:buSzTx/>
              <a:buNone/>
              <a:defRPr sz="2200">
                <a:solidFill>
                  <a:srgbClr val="8D98A5"/>
                </a:solidFill>
                <a:latin typeface="Futura PT Book"/>
                <a:ea typeface="Futura PT Book"/>
                <a:cs typeface="Futura PT Book"/>
                <a:sym typeface="Futura PT Book"/>
              </a:defRPr>
            </a:lvl2pPr>
            <a:lvl3pPr marL="0" indent="914400" defTabSz="1828800">
              <a:spcBef>
                <a:spcPts val="500"/>
              </a:spcBef>
              <a:buSzTx/>
              <a:buNone/>
              <a:defRPr sz="2200">
                <a:solidFill>
                  <a:srgbClr val="8D98A5"/>
                </a:solidFill>
                <a:latin typeface="Futura PT Book"/>
                <a:ea typeface="Futura PT Book"/>
                <a:cs typeface="Futura PT Book"/>
                <a:sym typeface="Futura PT Book"/>
              </a:defRPr>
            </a:lvl3pPr>
            <a:lvl4pPr marL="0" indent="1371600" defTabSz="1828800">
              <a:spcBef>
                <a:spcPts val="500"/>
              </a:spcBef>
              <a:buSzTx/>
              <a:buNone/>
              <a:defRPr sz="2200">
                <a:solidFill>
                  <a:srgbClr val="8D98A5"/>
                </a:solidFill>
                <a:latin typeface="Futura PT Book"/>
                <a:ea typeface="Futura PT Book"/>
                <a:cs typeface="Futura PT Book"/>
                <a:sym typeface="Futura PT Book"/>
              </a:defRPr>
            </a:lvl4pPr>
            <a:lvl5pPr marL="0" indent="1828800" defTabSz="1828800">
              <a:spcBef>
                <a:spcPts val="500"/>
              </a:spcBef>
              <a:buSzTx/>
              <a:buNone/>
              <a:defRPr sz="2200">
                <a:solidFill>
                  <a:srgbClr val="8D98A5"/>
                </a:solidFill>
                <a:latin typeface="Futura PT Book"/>
                <a:ea typeface="Futura PT Book"/>
                <a:cs typeface="Futura PT Book"/>
                <a:sym typeface="Futura PT Book"/>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31" name="Slide Number"/>
          <p:cNvSpPr>
            <a:spLocks noGrp="1"/>
          </p:cNvSpPr>
          <p:nvPr>
            <p:ph type="sldNum" sz="quarter" idx="2"/>
          </p:nvPr>
        </p:nvSpPr>
        <p:spPr>
          <a:xfrm>
            <a:off x="3237894" y="1055795"/>
            <a:ext cx="534612" cy="551181"/>
          </a:xfrm>
          <a:prstGeom prst="rect">
            <a:avLst/>
          </a:prstGeom>
        </p:spPr>
        <p:txBody>
          <a:bodyPr lIns="91439" tIns="91439" rIns="91439" bIns="91439" anchor="ctr"/>
          <a:lstStyle>
            <a:lvl1pPr defTabSz="1828800">
              <a:defRPr sz="2400">
                <a:latin typeface="Futura PT Book"/>
                <a:ea typeface="Futura PT Book"/>
                <a:cs typeface="Futura PT Book"/>
                <a:sym typeface="Futura PT Book"/>
              </a:defRPr>
            </a:lvl1pPr>
          </a:lstStyle>
          <a:p>
            <a:fld id="{86CB4B4D-7CA3-9044-876B-883B54F8677D}" type="slidenum">
              <a:t>‹#›</a:t>
            </a:fld>
            <a:endParaRPr/>
          </a:p>
        </p:txBody>
      </p:sp>
    </p:spTree>
  </p:cSld>
  <p:clrMapOvr>
    <a:masterClrMapping/>
  </p:clrMapOvr>
  <p:transition spd="med" advClick="0" advTm="0"/>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sz="half" idx="13"/>
          </p:nvPr>
        </p:nvSpPr>
        <p:spPr>
          <a:xfrm>
            <a:off x="5307210" y="892967"/>
            <a:ext cx="13751721" cy="8322472"/>
          </a:xfrm>
          <a:prstGeom prst="rect">
            <a:avLst/>
          </a:prstGeom>
        </p:spPr>
        <p:txBody>
          <a:bodyPr lIns="91439" tIns="45719" rIns="91439" bIns="45719" anchor="t">
            <a:noAutofit/>
          </a:bodyPr>
          <a:lstStyle/>
          <a:p>
            <a:r>
              <a:rPr lang="en-US"/>
              <a:t>Click icon to add picture</a:t>
            </a:r>
            <a:endParaRPr/>
          </a:p>
        </p:txBody>
      </p:sp>
      <p:sp>
        <p:nvSpPr>
          <p:cNvPr id="21" name="Title Text"/>
          <p:cNvSpPr>
            <a:spLocks noGrp="1"/>
          </p:cNvSpPr>
          <p:nvPr>
            <p:ph type="title"/>
          </p:nvPr>
        </p:nvSpPr>
        <p:spPr>
          <a:xfrm>
            <a:off x="4833937" y="9447609"/>
            <a:ext cx="14716127" cy="2000252"/>
          </a:xfrm>
          <a:prstGeom prst="rect">
            <a:avLst/>
          </a:prstGeom>
        </p:spPr>
        <p:txBody>
          <a:bodyPr anchor="b"/>
          <a:lstStyle/>
          <a:p>
            <a:r>
              <a:rPr lang="en-US"/>
              <a:t>Click to edit Master title style</a:t>
            </a:r>
            <a:endParaRPr/>
          </a:p>
        </p:txBody>
      </p:sp>
      <p:sp>
        <p:nvSpPr>
          <p:cNvPr id="22" name="Body Level One…"/>
          <p:cNvSpPr>
            <a:spLocks noGrp="1"/>
          </p:cNvSpPr>
          <p:nvPr>
            <p:ph type="body" sz="quarter" idx="1"/>
          </p:nvPr>
        </p:nvSpPr>
        <p:spPr>
          <a:xfrm>
            <a:off x="4833937" y="11519296"/>
            <a:ext cx="14716127" cy="1589487"/>
          </a:xfrm>
          <a:prstGeom prst="rect">
            <a:avLst/>
          </a:prstGeom>
        </p:spPr>
        <p:txBody>
          <a:bodyPr anchor="t"/>
          <a:lstStyle>
            <a:lvl1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1pPr>
            <a:lvl2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2pPr>
            <a:lvl3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3pPr>
            <a:lvl4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4pPr>
            <a:lvl5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3" name="Slide Number"/>
          <p:cNvSpPr>
            <a:spLocks noGrp="1"/>
          </p:cNvSpPr>
          <p:nvPr>
            <p:ph type="sldNum" sz="quarter" idx="2"/>
          </p:nvPr>
        </p:nvSpPr>
        <p:spPr>
          <a:xfrm>
            <a:off x="11893389" y="13001625"/>
            <a:ext cx="579363" cy="600074"/>
          </a:xfrm>
          <a:prstGeom prst="rect">
            <a:avLst/>
          </a:prstGeom>
        </p:spPr>
        <p:txBody>
          <a:bodyPr/>
          <a:lstStyle/>
          <a:p>
            <a:fld id="{86CB4B4D-7CA3-9044-876B-883B54F8677D}" type="slidenum">
              <a:t>‹#›</a:t>
            </a:fld>
            <a:endParaRPr/>
          </a:p>
        </p:txBody>
      </p:sp>
    </p:spTree>
  </p:cSld>
  <p:clrMapOvr>
    <a:masterClrMapping/>
  </p:clrMapOvr>
  <p:transition spd="med" advClick="0" advTm="0"/>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a:spLocks noGrp="1"/>
          </p:cNvSpPr>
          <p:nvPr>
            <p:ph type="title"/>
          </p:nvPr>
        </p:nvSpPr>
        <p:spPr>
          <a:xfrm>
            <a:off x="4833937" y="4536280"/>
            <a:ext cx="14716127" cy="4643439"/>
          </a:xfrm>
          <a:prstGeom prst="rect">
            <a:avLst/>
          </a:prstGeom>
        </p:spPr>
        <p:txBody>
          <a:bodyPr/>
          <a:lstStyle/>
          <a:p>
            <a:r>
              <a:rPr lang="en-US"/>
              <a:t>Click to edit Master title style</a:t>
            </a:r>
            <a:endParaRPr/>
          </a:p>
        </p:txBody>
      </p:sp>
      <p:sp>
        <p:nvSpPr>
          <p:cNvPr id="3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advClick="0" advTm="0"/>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12495609" y="892967"/>
            <a:ext cx="7500939" cy="11572877"/>
          </a:xfrm>
          <a:prstGeom prst="rect">
            <a:avLst/>
          </a:prstGeom>
        </p:spPr>
        <p:txBody>
          <a:bodyPr lIns="91439" tIns="45719" rIns="91439" bIns="45719" anchor="t">
            <a:noAutofit/>
          </a:bodyPr>
          <a:lstStyle/>
          <a:p>
            <a:r>
              <a:rPr lang="en-US"/>
              <a:t>Click icon to add picture</a:t>
            </a:r>
            <a:endParaRPr/>
          </a:p>
        </p:txBody>
      </p:sp>
      <p:sp>
        <p:nvSpPr>
          <p:cNvPr id="39" name="Title Text"/>
          <p:cNvSpPr>
            <a:spLocks noGrp="1"/>
          </p:cNvSpPr>
          <p:nvPr>
            <p:ph type="title"/>
          </p:nvPr>
        </p:nvSpPr>
        <p:spPr>
          <a:xfrm>
            <a:off x="4387453" y="892967"/>
            <a:ext cx="7500939" cy="5607846"/>
          </a:xfrm>
          <a:prstGeom prst="rect">
            <a:avLst/>
          </a:prstGeom>
        </p:spPr>
        <p:txBody>
          <a:bodyPr anchor="b"/>
          <a:lstStyle>
            <a:lvl1pPr>
              <a:defRPr sz="8400" b="0">
                <a:latin typeface="Helvetica Light"/>
                <a:ea typeface="Helvetica Light"/>
                <a:cs typeface="Helvetica Light"/>
                <a:sym typeface="Helvetica Light"/>
              </a:defRPr>
            </a:lvl1pPr>
          </a:lstStyle>
          <a:p>
            <a:r>
              <a:rPr lang="en-US"/>
              <a:t>Click to edit Master title style</a:t>
            </a:r>
            <a:endParaRPr/>
          </a:p>
        </p:txBody>
      </p:sp>
      <p:sp>
        <p:nvSpPr>
          <p:cNvPr id="40" name="Body Level One…"/>
          <p:cNvSpPr>
            <a:spLocks noGrp="1"/>
          </p:cNvSpPr>
          <p:nvPr>
            <p:ph type="body" sz="quarter" idx="1"/>
          </p:nvPr>
        </p:nvSpPr>
        <p:spPr>
          <a:xfrm>
            <a:off x="4387453" y="6697264"/>
            <a:ext cx="7500939" cy="5768580"/>
          </a:xfrm>
          <a:prstGeom prst="rect">
            <a:avLst/>
          </a:prstGeom>
        </p:spPr>
        <p:txBody>
          <a:bodyPr anchor="t"/>
          <a:lstStyle>
            <a:lvl1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1pPr>
            <a:lvl2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2pPr>
            <a:lvl3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3pPr>
            <a:lvl4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4pPr>
            <a:lvl5pPr marL="0" indent="0" algn="ctr">
              <a:spcBef>
                <a:spcPts val="0"/>
              </a:spcBef>
              <a:buSzTx/>
              <a:buNone/>
              <a:defRPr sz="6400" b="1" cap="all">
                <a:solidFill>
                  <a:srgbClr val="393939"/>
                </a:solidFill>
                <a:latin typeface="Avenir Next Condensed"/>
                <a:ea typeface="Avenir Next Condensed"/>
                <a:cs typeface="Avenir Next Condensed"/>
                <a:sym typeface="Avenir Next Condensed"/>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advClick="0" advTm="0"/>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a:spLocks noGrp="1"/>
          </p:cNvSpPr>
          <p:nvPr>
            <p:ph type="title"/>
          </p:nvPr>
        </p:nvSpPr>
        <p:spPr>
          <a:prstGeom prst="rect">
            <a:avLst/>
          </a:prstGeom>
        </p:spPr>
        <p:txBody>
          <a:bodyPr/>
          <a:lstStyle/>
          <a:p>
            <a:r>
              <a:rPr lang="en-US"/>
              <a:t>Click to edit Master title style</a:t>
            </a:r>
            <a:endParaRPr/>
          </a:p>
        </p:txBody>
      </p:sp>
      <p:sp>
        <p:nvSpPr>
          <p:cNvPr id="49"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advClick="0" advTm="0"/>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a:spLocks noGrp="1"/>
          </p:cNvSpPr>
          <p:nvPr>
            <p:ph type="title"/>
          </p:nvPr>
        </p:nvSpPr>
        <p:spPr>
          <a:prstGeom prst="rect">
            <a:avLst/>
          </a:prstGeom>
        </p:spPr>
        <p:txBody>
          <a:bodyPr/>
          <a:lstStyle/>
          <a:p>
            <a:r>
              <a:rPr lang="en-US"/>
              <a:t>Click to edit Master title style</a:t>
            </a:r>
            <a:endParaRPr/>
          </a:p>
        </p:txBody>
      </p:sp>
      <p:sp>
        <p:nvSpPr>
          <p:cNvPr id="57" name="Body Level One…"/>
          <p:cNvSpPr>
            <a:spLocks noGrp="1"/>
          </p:cNvSpPr>
          <p:nvPr>
            <p:ph type="body" idx="1"/>
          </p:nvPr>
        </p:nvSpPr>
        <p:spPr>
          <a:xfrm>
            <a:off x="4387453" y="3661171"/>
            <a:ext cx="15609094" cy="884039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8" name="Slide Number"/>
          <p:cNvSpPr>
            <a:spLocks noGrp="1"/>
          </p:cNvSpPr>
          <p:nvPr>
            <p:ph type="sldNum" sz="quarter" idx="2"/>
          </p:nvPr>
        </p:nvSpPr>
        <p:spPr>
          <a:xfrm>
            <a:off x="23714709" y="12133857"/>
            <a:ext cx="579363" cy="600075"/>
          </a:xfrm>
          <a:prstGeom prst="rect">
            <a:avLst/>
          </a:prstGeom>
        </p:spPr>
        <p:txBody>
          <a:bodyPr/>
          <a:lstStyle/>
          <a:p>
            <a:fld id="{86CB4B4D-7CA3-9044-876B-883B54F8677D}" type="slidenum">
              <a:t>‹#›</a:t>
            </a:fld>
            <a:endParaRPr/>
          </a:p>
        </p:txBody>
      </p:sp>
    </p:spTree>
  </p:cSld>
  <p:clrMapOvr>
    <a:masterClrMapping/>
  </p:clrMapOvr>
  <p:transition spd="med" advClick="0" advTm="0"/>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quarter" idx="13"/>
          </p:nvPr>
        </p:nvSpPr>
        <p:spPr>
          <a:xfrm>
            <a:off x="12495609" y="3661171"/>
            <a:ext cx="7500939" cy="8840393"/>
          </a:xfrm>
          <a:prstGeom prst="rect">
            <a:avLst/>
          </a:prstGeom>
        </p:spPr>
        <p:txBody>
          <a:bodyPr lIns="91439" tIns="45719" rIns="91439" bIns="45719" anchor="t">
            <a:noAutofit/>
          </a:bodyPr>
          <a:lstStyle/>
          <a:p>
            <a:r>
              <a:rPr lang="en-US"/>
              <a:t>Click icon to add picture</a:t>
            </a:r>
            <a:endParaRPr/>
          </a:p>
        </p:txBody>
      </p:sp>
      <p:sp>
        <p:nvSpPr>
          <p:cNvPr id="66" name="Title Text"/>
          <p:cNvSpPr>
            <a:spLocks noGrp="1"/>
          </p:cNvSpPr>
          <p:nvPr>
            <p:ph type="title"/>
          </p:nvPr>
        </p:nvSpPr>
        <p:spPr>
          <a:prstGeom prst="rect">
            <a:avLst/>
          </a:prstGeom>
        </p:spPr>
        <p:txBody>
          <a:bodyPr/>
          <a:lstStyle/>
          <a:p>
            <a:r>
              <a:rPr lang="en-US"/>
              <a:t>Click to edit Master title style</a:t>
            </a:r>
            <a:endParaRPr/>
          </a:p>
        </p:txBody>
      </p:sp>
      <p:sp>
        <p:nvSpPr>
          <p:cNvPr id="67" name="Body Level One…"/>
          <p:cNvSpPr>
            <a:spLocks noGrp="1"/>
          </p:cNvSpPr>
          <p:nvPr>
            <p:ph type="body" sz="quarter" idx="1"/>
          </p:nvPr>
        </p:nvSpPr>
        <p:spPr>
          <a:xfrm>
            <a:off x="4387453" y="3661171"/>
            <a:ext cx="7500939" cy="8840393"/>
          </a:xfrm>
          <a:prstGeom prst="rect">
            <a:avLst/>
          </a:prstGeom>
        </p:spPr>
        <p:txBody>
          <a:bodyPr/>
          <a:lstStyle>
            <a:lvl1pPr marL="465363" indent="-465363">
              <a:spcBef>
                <a:spcPts val="4500"/>
              </a:spcBef>
              <a:defRPr sz="3800">
                <a:latin typeface="Helvetica Light"/>
                <a:ea typeface="Helvetica Light"/>
                <a:cs typeface="Helvetica Light"/>
                <a:sym typeface="Helvetica Light"/>
              </a:defRPr>
            </a:lvl1pPr>
            <a:lvl2pPr marL="808263" indent="-465363">
              <a:spcBef>
                <a:spcPts val="4500"/>
              </a:spcBef>
              <a:defRPr sz="3800">
                <a:latin typeface="Helvetica Light"/>
                <a:ea typeface="Helvetica Light"/>
                <a:cs typeface="Helvetica Light"/>
                <a:sym typeface="Helvetica Light"/>
              </a:defRPr>
            </a:lvl2pPr>
            <a:lvl3pPr marL="1151164" indent="-465363">
              <a:spcBef>
                <a:spcPts val="4500"/>
              </a:spcBef>
              <a:defRPr sz="3800">
                <a:latin typeface="Helvetica Light"/>
                <a:ea typeface="Helvetica Light"/>
                <a:cs typeface="Helvetica Light"/>
                <a:sym typeface="Helvetica Light"/>
              </a:defRPr>
            </a:lvl3pPr>
            <a:lvl4pPr marL="1494064" indent="-465364">
              <a:spcBef>
                <a:spcPts val="4500"/>
              </a:spcBef>
              <a:defRPr sz="3800">
                <a:latin typeface="Helvetica Light"/>
                <a:ea typeface="Helvetica Light"/>
                <a:cs typeface="Helvetica Light"/>
                <a:sym typeface="Helvetica Light"/>
              </a:defRPr>
            </a:lvl4pPr>
            <a:lvl5pPr marL="1836964" indent="-465364">
              <a:spcBef>
                <a:spcPts val="4500"/>
              </a:spcBef>
              <a:defRPr sz="3800">
                <a:latin typeface="Helvetica Light"/>
                <a:ea typeface="Helvetica Light"/>
                <a:cs typeface="Helvetica Light"/>
                <a:sym typeface="Helvetica 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8"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advClick="0" advTm="0"/>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a:spLocks noGrp="1"/>
          </p:cNvSpPr>
          <p:nvPr>
            <p:ph type="body" idx="1"/>
          </p:nvPr>
        </p:nvSpPr>
        <p:spPr>
          <a:xfrm>
            <a:off x="4387453" y="1785936"/>
            <a:ext cx="15609094" cy="1014412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6"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advClick="0" advTm="0"/>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12495609" y="7161609"/>
            <a:ext cx="7500939" cy="5304236"/>
          </a:xfrm>
          <a:prstGeom prst="rect">
            <a:avLst/>
          </a:prstGeom>
        </p:spPr>
        <p:txBody>
          <a:bodyPr lIns="91439" tIns="45719" rIns="91439" bIns="45719" anchor="t">
            <a:noAutofit/>
          </a:bodyPr>
          <a:lstStyle/>
          <a:p>
            <a:r>
              <a:rPr lang="en-US"/>
              <a:t>Click icon to add picture</a:t>
            </a:r>
            <a:endParaRPr/>
          </a:p>
        </p:txBody>
      </p:sp>
      <p:sp>
        <p:nvSpPr>
          <p:cNvPr id="84" name="Image"/>
          <p:cNvSpPr>
            <a:spLocks noGrp="1"/>
          </p:cNvSpPr>
          <p:nvPr>
            <p:ph type="pic" sz="quarter" idx="14"/>
          </p:nvPr>
        </p:nvSpPr>
        <p:spPr>
          <a:xfrm>
            <a:off x="12504353" y="1250155"/>
            <a:ext cx="7500940" cy="5304237"/>
          </a:xfrm>
          <a:prstGeom prst="rect">
            <a:avLst/>
          </a:prstGeom>
        </p:spPr>
        <p:txBody>
          <a:bodyPr lIns="91439" tIns="45719" rIns="91439" bIns="45719" anchor="t">
            <a:noAutofit/>
          </a:bodyPr>
          <a:lstStyle/>
          <a:p>
            <a:r>
              <a:rPr lang="en-US"/>
              <a:t>Click icon to add picture</a:t>
            </a:r>
            <a:endParaRPr/>
          </a:p>
        </p:txBody>
      </p:sp>
      <p:sp>
        <p:nvSpPr>
          <p:cNvPr id="85" name="Image"/>
          <p:cNvSpPr>
            <a:spLocks noGrp="1"/>
          </p:cNvSpPr>
          <p:nvPr>
            <p:ph type="pic" sz="half" idx="15"/>
          </p:nvPr>
        </p:nvSpPr>
        <p:spPr>
          <a:xfrm>
            <a:off x="4387453" y="1250155"/>
            <a:ext cx="7500939" cy="11215690"/>
          </a:xfrm>
          <a:prstGeom prst="rect">
            <a:avLst/>
          </a:prstGeom>
        </p:spPr>
        <p:txBody>
          <a:bodyPr lIns="91439" tIns="45719" rIns="91439" bIns="45719" anchor="t">
            <a:noAutofit/>
          </a:bodyPr>
          <a:lstStyle/>
          <a:p>
            <a:r>
              <a:rPr lang="en-US"/>
              <a:t>Click icon to add picture</a:t>
            </a:r>
            <a:endParaRPr/>
          </a:p>
        </p:txBody>
      </p:sp>
      <p:sp>
        <p:nvSpPr>
          <p:cNvPr id="86"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advClick="0" advTm="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a:spLocks noGrp="1"/>
          </p:cNvSpPr>
          <p:nvPr>
            <p:ph type="title"/>
          </p:nvPr>
        </p:nvSpPr>
        <p:spPr>
          <a:xfrm>
            <a:off x="4387453" y="625077"/>
            <a:ext cx="15609094" cy="3036095"/>
          </a:xfrm>
          <a:prstGeom prst="rect">
            <a:avLst/>
          </a:prstGeom>
          <a:ln w="12700">
            <a:miter lim="400000"/>
          </a:ln>
          <a:extLst>
            <a:ext uri="{C572A759-6A51-4108-AA02-DFA0A04FC94B}">
              <ma14:wrappingTextBoxFlag xmlns:ma14="http://schemas.microsoft.com/office/mac/drawingml/2011/main" xmlns="" val="1"/>
            </a:ext>
          </a:extLst>
        </p:spPr>
        <p:txBody>
          <a:bodyPr lIns="71436" tIns="71436" rIns="71436" bIns="71436" anchor="ctr">
            <a:normAutofit/>
          </a:bodyPr>
          <a:lstStyle/>
          <a:p>
            <a:r>
              <a:t>Title Text</a:t>
            </a:r>
          </a:p>
        </p:txBody>
      </p:sp>
      <p:sp>
        <p:nvSpPr>
          <p:cNvPr id="3" name="Body Level One…"/>
          <p:cNvSpPr>
            <a:spLocks noGrp="1"/>
          </p:cNvSpPr>
          <p:nvPr>
            <p:ph type="body" idx="1"/>
          </p:nvPr>
        </p:nvSpPr>
        <p:spPr>
          <a:xfrm>
            <a:off x="13610166" y="3962400"/>
            <a:ext cx="9550401" cy="9753600"/>
          </a:xfrm>
          <a:prstGeom prst="rect">
            <a:avLst/>
          </a:prstGeom>
          <a:ln w="12700">
            <a:miter lim="400000"/>
          </a:ln>
          <a:extLst>
            <a:ext uri="{C572A759-6A51-4108-AA02-DFA0A04FC94B}">
              <ma14:wrappingTextBoxFlag xmlns:ma14="http://schemas.microsoft.com/office/mac/drawingml/2011/main" xmlns="" val="1"/>
            </a:ext>
          </a:extLst>
        </p:spPr>
        <p:txBody>
          <a:bodyPr lIns="71436" tIns="71436" rIns="71436" bIns="71436"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a:spLocks noGrp="1"/>
          </p:cNvSpPr>
          <p:nvPr>
            <p:ph type="sldNum" sz="quarter" idx="2"/>
          </p:nvPr>
        </p:nvSpPr>
        <p:spPr>
          <a:xfrm>
            <a:off x="11893389" y="13010554"/>
            <a:ext cx="579363" cy="600075"/>
          </a:xfrm>
          <a:prstGeom prst="rect">
            <a:avLst/>
          </a:prstGeom>
          <a:ln w="12700">
            <a:miter lim="400000"/>
          </a:ln>
        </p:spPr>
        <p:txBody>
          <a:bodyPr wrap="none" lIns="71436" tIns="71436" rIns="71436" bIns="71436">
            <a:spAutoFit/>
          </a:bodyPr>
          <a:lstStyle>
            <a:lvl1pPr>
              <a:defRPr sz="3000">
                <a:solidFill>
                  <a:srgbClr val="FFFFFF"/>
                </a:solidFill>
                <a:latin typeface="+mn-lt"/>
                <a:ea typeface="+mn-ea"/>
                <a:cs typeface="+mn-cs"/>
                <a:sym typeface="Helvetica"/>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Lst>
  <p:transition spd="med" advClick="0" advTm="0"/>
  <p:hf hdr="0" ftr="0" dt="0"/>
  <p:txStyles>
    <p:titleStyle>
      <a:lvl1pPr marL="0" marR="0" indent="0" algn="ctr" defTabSz="821530" rtl="0" eaLnBrk="1" latinLnBrk="0" hangingPunct="1">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Avenir Next Condensed"/>
          <a:ea typeface="Avenir Next Condensed"/>
          <a:cs typeface="Avenir Next Condensed"/>
          <a:sym typeface="Avenir Next Condensed"/>
        </a:defRPr>
      </a:lvl1pPr>
      <a:lvl2pPr marL="0" marR="0" indent="0" algn="ctr" defTabSz="821530" rtl="0" eaLnBrk="1" latinLnBrk="0" hangingPunct="1">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Avenir Next Condensed"/>
          <a:ea typeface="Avenir Next Condensed"/>
          <a:cs typeface="Avenir Next Condensed"/>
          <a:sym typeface="Avenir Next Condensed"/>
        </a:defRPr>
      </a:lvl2pPr>
      <a:lvl3pPr marL="0" marR="0" indent="0" algn="ctr" defTabSz="821530" rtl="0" eaLnBrk="1" latinLnBrk="0" hangingPunct="1">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Avenir Next Condensed"/>
          <a:ea typeface="Avenir Next Condensed"/>
          <a:cs typeface="Avenir Next Condensed"/>
          <a:sym typeface="Avenir Next Condensed"/>
        </a:defRPr>
      </a:lvl3pPr>
      <a:lvl4pPr marL="0" marR="0" indent="0" algn="ctr" defTabSz="821530" rtl="0" eaLnBrk="1" latinLnBrk="0" hangingPunct="1">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Avenir Next Condensed"/>
          <a:ea typeface="Avenir Next Condensed"/>
          <a:cs typeface="Avenir Next Condensed"/>
          <a:sym typeface="Avenir Next Condensed"/>
        </a:defRPr>
      </a:lvl4pPr>
      <a:lvl5pPr marL="0" marR="0" indent="0" algn="ctr" defTabSz="821530" rtl="0" eaLnBrk="1" latinLnBrk="0" hangingPunct="1">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Avenir Next Condensed"/>
          <a:ea typeface="Avenir Next Condensed"/>
          <a:cs typeface="Avenir Next Condensed"/>
          <a:sym typeface="Avenir Next Condensed"/>
        </a:defRPr>
      </a:lvl5pPr>
      <a:lvl6pPr marL="0" marR="0" indent="0" algn="ctr" defTabSz="821530" rtl="0" eaLnBrk="1" latinLnBrk="0" hangingPunct="1">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Avenir Next Condensed"/>
          <a:ea typeface="Avenir Next Condensed"/>
          <a:cs typeface="Avenir Next Condensed"/>
          <a:sym typeface="Avenir Next Condensed"/>
        </a:defRPr>
      </a:lvl6pPr>
      <a:lvl7pPr marL="0" marR="0" indent="0" algn="ctr" defTabSz="821530" rtl="0" eaLnBrk="1" latinLnBrk="0" hangingPunct="1">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Avenir Next Condensed"/>
          <a:ea typeface="Avenir Next Condensed"/>
          <a:cs typeface="Avenir Next Condensed"/>
          <a:sym typeface="Avenir Next Condensed"/>
        </a:defRPr>
      </a:lvl7pPr>
      <a:lvl8pPr marL="0" marR="0" indent="0" algn="ctr" defTabSz="821530" rtl="0" eaLnBrk="1" latinLnBrk="0" hangingPunct="1">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Avenir Next Condensed"/>
          <a:ea typeface="Avenir Next Condensed"/>
          <a:cs typeface="Avenir Next Condensed"/>
          <a:sym typeface="Avenir Next Condensed"/>
        </a:defRPr>
      </a:lvl8pPr>
      <a:lvl9pPr marL="0" marR="0" indent="0" algn="ctr" defTabSz="821530" rtl="0" eaLnBrk="1" latinLnBrk="0" hangingPunct="1">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Avenir Next Condensed"/>
          <a:ea typeface="Avenir Next Condensed"/>
          <a:cs typeface="Avenir Next Condensed"/>
          <a:sym typeface="Avenir Next Condensed"/>
        </a:defRPr>
      </a:lvl9pPr>
    </p:titleStyle>
    <p:bodyStyle>
      <a:lvl1pPr marL="617361" marR="0" indent="-617361" algn="l" defTabSz="821530" rtl="0" eaLnBrk="1" latinLnBrk="0" hangingPunct="1">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Geneva"/>
          <a:ea typeface="Geneva"/>
          <a:cs typeface="Geneva"/>
          <a:sym typeface="Geneva"/>
        </a:defRPr>
      </a:lvl1pPr>
      <a:lvl2pPr marL="1061860" marR="0" indent="-617361" algn="l" defTabSz="821530" rtl="0" eaLnBrk="1" latinLnBrk="0" hangingPunct="1">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Geneva"/>
          <a:ea typeface="Geneva"/>
          <a:cs typeface="Geneva"/>
          <a:sym typeface="Geneva"/>
        </a:defRPr>
      </a:lvl2pPr>
      <a:lvl3pPr marL="1506360" marR="0" indent="-617360" algn="l" defTabSz="821530" rtl="0" eaLnBrk="1" latinLnBrk="0" hangingPunct="1">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Geneva"/>
          <a:ea typeface="Geneva"/>
          <a:cs typeface="Geneva"/>
          <a:sym typeface="Geneva"/>
        </a:defRPr>
      </a:lvl3pPr>
      <a:lvl4pPr marL="1950860" marR="0" indent="-617360" algn="l" defTabSz="821530" rtl="0" eaLnBrk="1" latinLnBrk="0" hangingPunct="1">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Geneva"/>
          <a:ea typeface="Geneva"/>
          <a:cs typeface="Geneva"/>
          <a:sym typeface="Geneva"/>
        </a:defRPr>
      </a:lvl4pPr>
      <a:lvl5pPr marL="2395360" marR="0" indent="-617360" algn="l" defTabSz="821530" rtl="0" eaLnBrk="1" latinLnBrk="0" hangingPunct="1">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Geneva"/>
          <a:ea typeface="Geneva"/>
          <a:cs typeface="Geneva"/>
          <a:sym typeface="Geneva"/>
        </a:defRPr>
      </a:lvl5pPr>
      <a:lvl6pPr marL="2839860" marR="0" indent="-617360" algn="l" defTabSz="821530" rtl="0" eaLnBrk="1" latinLnBrk="0" hangingPunct="1">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Geneva"/>
          <a:ea typeface="Geneva"/>
          <a:cs typeface="Geneva"/>
          <a:sym typeface="Geneva"/>
        </a:defRPr>
      </a:lvl6pPr>
      <a:lvl7pPr marL="3284361" marR="0" indent="-617360" algn="l" defTabSz="821530" rtl="0" eaLnBrk="1" latinLnBrk="0" hangingPunct="1">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Geneva"/>
          <a:ea typeface="Geneva"/>
          <a:cs typeface="Geneva"/>
          <a:sym typeface="Geneva"/>
        </a:defRPr>
      </a:lvl7pPr>
      <a:lvl8pPr marL="3728861" marR="0" indent="-617360" algn="l" defTabSz="821530" rtl="0" eaLnBrk="1" latinLnBrk="0" hangingPunct="1">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Geneva"/>
          <a:ea typeface="Geneva"/>
          <a:cs typeface="Geneva"/>
          <a:sym typeface="Geneva"/>
        </a:defRPr>
      </a:lvl8pPr>
      <a:lvl9pPr marL="4173361" marR="0" indent="-617361" algn="l" defTabSz="821530" rtl="0" eaLnBrk="1" latinLnBrk="0" hangingPunct="1">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Geneva"/>
          <a:ea typeface="Geneva"/>
          <a:cs typeface="Geneva"/>
          <a:sym typeface="Geneva"/>
        </a:defRPr>
      </a:lvl9pPr>
    </p:bodyStyle>
    <p:otherStyle>
      <a:lvl1pPr marL="0" marR="0" indent="0" algn="ctr" defTabSz="821530" rtl="0" eaLnBrk="1" latinLnBrk="0" hangingPunct="1">
        <a:lnSpc>
          <a:spcPct val="100000"/>
        </a:lnSpc>
        <a:spcBef>
          <a:spcPts val="0"/>
        </a:spcBef>
        <a:spcAft>
          <a:spcPts val="0"/>
        </a:spcAft>
        <a:buClrTx/>
        <a:buSzTx/>
        <a:buFontTx/>
        <a:buNone/>
        <a:tabLst/>
        <a:defRPr sz="3000" b="0" i="0" u="none" strike="noStrike" cap="none" spc="0" baseline="0">
          <a:ln>
            <a:noFill/>
          </a:ln>
          <a:solidFill>
            <a:schemeClr val="tx1"/>
          </a:solidFill>
          <a:uFillTx/>
          <a:latin typeface="+mn-lt"/>
          <a:ea typeface="+mn-ea"/>
          <a:cs typeface="+mn-cs"/>
          <a:sym typeface="Helvetica"/>
        </a:defRPr>
      </a:lvl1pPr>
      <a:lvl2pPr marL="0" marR="0" indent="0" algn="ctr" defTabSz="821530" rtl="0" eaLnBrk="1" latinLnBrk="0" hangingPunct="1">
        <a:lnSpc>
          <a:spcPct val="100000"/>
        </a:lnSpc>
        <a:spcBef>
          <a:spcPts val="0"/>
        </a:spcBef>
        <a:spcAft>
          <a:spcPts val="0"/>
        </a:spcAft>
        <a:buClrTx/>
        <a:buSzTx/>
        <a:buFontTx/>
        <a:buNone/>
        <a:tabLst/>
        <a:defRPr sz="3000" b="0" i="0" u="none" strike="noStrike" cap="none" spc="0" baseline="0">
          <a:ln>
            <a:noFill/>
          </a:ln>
          <a:solidFill>
            <a:schemeClr val="tx1"/>
          </a:solidFill>
          <a:uFillTx/>
          <a:latin typeface="+mn-lt"/>
          <a:ea typeface="+mn-ea"/>
          <a:cs typeface="+mn-cs"/>
          <a:sym typeface="Helvetica"/>
        </a:defRPr>
      </a:lvl2pPr>
      <a:lvl3pPr marL="0" marR="0" indent="0" algn="ctr" defTabSz="821530" rtl="0" eaLnBrk="1" latinLnBrk="0" hangingPunct="1">
        <a:lnSpc>
          <a:spcPct val="100000"/>
        </a:lnSpc>
        <a:spcBef>
          <a:spcPts val="0"/>
        </a:spcBef>
        <a:spcAft>
          <a:spcPts val="0"/>
        </a:spcAft>
        <a:buClrTx/>
        <a:buSzTx/>
        <a:buFontTx/>
        <a:buNone/>
        <a:tabLst/>
        <a:defRPr sz="3000" b="0" i="0" u="none" strike="noStrike" cap="none" spc="0" baseline="0">
          <a:ln>
            <a:noFill/>
          </a:ln>
          <a:solidFill>
            <a:schemeClr val="tx1"/>
          </a:solidFill>
          <a:uFillTx/>
          <a:latin typeface="+mn-lt"/>
          <a:ea typeface="+mn-ea"/>
          <a:cs typeface="+mn-cs"/>
          <a:sym typeface="Helvetica"/>
        </a:defRPr>
      </a:lvl3pPr>
      <a:lvl4pPr marL="0" marR="0" indent="0" algn="ctr" defTabSz="821530" rtl="0" eaLnBrk="1" latinLnBrk="0" hangingPunct="1">
        <a:lnSpc>
          <a:spcPct val="100000"/>
        </a:lnSpc>
        <a:spcBef>
          <a:spcPts val="0"/>
        </a:spcBef>
        <a:spcAft>
          <a:spcPts val="0"/>
        </a:spcAft>
        <a:buClrTx/>
        <a:buSzTx/>
        <a:buFontTx/>
        <a:buNone/>
        <a:tabLst/>
        <a:defRPr sz="3000" b="0" i="0" u="none" strike="noStrike" cap="none" spc="0" baseline="0">
          <a:ln>
            <a:noFill/>
          </a:ln>
          <a:solidFill>
            <a:schemeClr val="tx1"/>
          </a:solidFill>
          <a:uFillTx/>
          <a:latin typeface="+mn-lt"/>
          <a:ea typeface="+mn-ea"/>
          <a:cs typeface="+mn-cs"/>
          <a:sym typeface="Helvetica"/>
        </a:defRPr>
      </a:lvl4pPr>
      <a:lvl5pPr marL="0" marR="0" indent="0" algn="ctr" defTabSz="821530" rtl="0" eaLnBrk="1" latinLnBrk="0" hangingPunct="1">
        <a:lnSpc>
          <a:spcPct val="100000"/>
        </a:lnSpc>
        <a:spcBef>
          <a:spcPts val="0"/>
        </a:spcBef>
        <a:spcAft>
          <a:spcPts val="0"/>
        </a:spcAft>
        <a:buClrTx/>
        <a:buSzTx/>
        <a:buFontTx/>
        <a:buNone/>
        <a:tabLst/>
        <a:defRPr sz="3000" b="0" i="0" u="none" strike="noStrike" cap="none" spc="0" baseline="0">
          <a:ln>
            <a:noFill/>
          </a:ln>
          <a:solidFill>
            <a:schemeClr val="tx1"/>
          </a:solidFill>
          <a:uFillTx/>
          <a:latin typeface="+mn-lt"/>
          <a:ea typeface="+mn-ea"/>
          <a:cs typeface="+mn-cs"/>
          <a:sym typeface="Helvetica"/>
        </a:defRPr>
      </a:lvl5pPr>
      <a:lvl6pPr marL="0" marR="0" indent="0" algn="ctr" defTabSz="821530" rtl="0" eaLnBrk="1" latinLnBrk="0" hangingPunct="1">
        <a:lnSpc>
          <a:spcPct val="100000"/>
        </a:lnSpc>
        <a:spcBef>
          <a:spcPts val="0"/>
        </a:spcBef>
        <a:spcAft>
          <a:spcPts val="0"/>
        </a:spcAft>
        <a:buClrTx/>
        <a:buSzTx/>
        <a:buFontTx/>
        <a:buNone/>
        <a:tabLst/>
        <a:defRPr sz="3000" b="0" i="0" u="none" strike="noStrike" cap="none" spc="0" baseline="0">
          <a:ln>
            <a:noFill/>
          </a:ln>
          <a:solidFill>
            <a:schemeClr val="tx1"/>
          </a:solidFill>
          <a:uFillTx/>
          <a:latin typeface="+mn-lt"/>
          <a:ea typeface="+mn-ea"/>
          <a:cs typeface="+mn-cs"/>
          <a:sym typeface="Helvetica"/>
        </a:defRPr>
      </a:lvl6pPr>
      <a:lvl7pPr marL="0" marR="0" indent="0" algn="ctr" defTabSz="821530" rtl="0" eaLnBrk="1" latinLnBrk="0" hangingPunct="1">
        <a:lnSpc>
          <a:spcPct val="100000"/>
        </a:lnSpc>
        <a:spcBef>
          <a:spcPts val="0"/>
        </a:spcBef>
        <a:spcAft>
          <a:spcPts val="0"/>
        </a:spcAft>
        <a:buClrTx/>
        <a:buSzTx/>
        <a:buFontTx/>
        <a:buNone/>
        <a:tabLst/>
        <a:defRPr sz="3000" b="0" i="0" u="none" strike="noStrike" cap="none" spc="0" baseline="0">
          <a:ln>
            <a:noFill/>
          </a:ln>
          <a:solidFill>
            <a:schemeClr val="tx1"/>
          </a:solidFill>
          <a:uFillTx/>
          <a:latin typeface="+mn-lt"/>
          <a:ea typeface="+mn-ea"/>
          <a:cs typeface="+mn-cs"/>
          <a:sym typeface="Helvetica"/>
        </a:defRPr>
      </a:lvl7pPr>
      <a:lvl8pPr marL="0" marR="0" indent="0" algn="ctr" defTabSz="821530" rtl="0" eaLnBrk="1" latinLnBrk="0" hangingPunct="1">
        <a:lnSpc>
          <a:spcPct val="100000"/>
        </a:lnSpc>
        <a:spcBef>
          <a:spcPts val="0"/>
        </a:spcBef>
        <a:spcAft>
          <a:spcPts val="0"/>
        </a:spcAft>
        <a:buClrTx/>
        <a:buSzTx/>
        <a:buFontTx/>
        <a:buNone/>
        <a:tabLst/>
        <a:defRPr sz="3000" b="0" i="0" u="none" strike="noStrike" cap="none" spc="0" baseline="0">
          <a:ln>
            <a:noFill/>
          </a:ln>
          <a:solidFill>
            <a:schemeClr val="tx1"/>
          </a:solidFill>
          <a:uFillTx/>
          <a:latin typeface="+mn-lt"/>
          <a:ea typeface="+mn-ea"/>
          <a:cs typeface="+mn-cs"/>
          <a:sym typeface="Helvetica"/>
        </a:defRPr>
      </a:lvl8pPr>
      <a:lvl9pPr marL="0" marR="0" indent="0" algn="ctr" defTabSz="821530" rtl="0" eaLnBrk="1" latinLnBrk="0" hangingPunct="1">
        <a:lnSpc>
          <a:spcPct val="100000"/>
        </a:lnSpc>
        <a:spcBef>
          <a:spcPts val="0"/>
        </a:spcBef>
        <a:spcAft>
          <a:spcPts val="0"/>
        </a:spcAft>
        <a:buClrTx/>
        <a:buSzTx/>
        <a:buFontTx/>
        <a:buNone/>
        <a:tabLst/>
        <a:defRPr sz="3000" b="0" i="0" u="none" strike="noStrike" cap="none" spc="0" baseline="0">
          <a:ln>
            <a:noFill/>
          </a:ln>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6.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6.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2.m4a"/><Relationship Id="rId7" Type="http://schemas.openxmlformats.org/officeDocument/2006/relationships/image" Target="../media/image7.pn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notesSlide" Target="../notesSlides/notesSlide2.xml"/><Relationship Id="rId4"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media" Target="../media/media3.m4a"/><Relationship Id="rId7" Type="http://schemas.openxmlformats.org/officeDocument/2006/relationships/image" Target="../media/image7.png"/><Relationship Id="rId2" Type="http://schemas.openxmlformats.org/officeDocument/2006/relationships/audio" Target="NULL" TargetMode="External"/><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3.xml"/><Relationship Id="rId4"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media" Target="../media/media4.m4a"/><Relationship Id="rId7" Type="http://schemas.openxmlformats.org/officeDocument/2006/relationships/image" Target="../media/image7.png"/><Relationship Id="rId2" Type="http://schemas.openxmlformats.org/officeDocument/2006/relationships/audio" Target="NULL" TargetMode="External"/><Relationship Id="rId1" Type="http://schemas.openxmlformats.org/officeDocument/2006/relationships/tags" Target="../tags/tag3.xml"/><Relationship Id="rId6" Type="http://schemas.openxmlformats.org/officeDocument/2006/relationships/image" Target="../media/image4.png"/><Relationship Id="rId5" Type="http://schemas.openxmlformats.org/officeDocument/2006/relationships/notesSlide" Target="../notesSlides/notesSlide4.xml"/><Relationship Id="rId4"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5.m4a"/><Relationship Id="rId7" Type="http://schemas.openxmlformats.org/officeDocument/2006/relationships/image" Target="../media/image7.png"/><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4.png"/><Relationship Id="rId5" Type="http://schemas.openxmlformats.org/officeDocument/2006/relationships/notesSlide" Target="../notesSlides/notesSlide5.xml"/><Relationship Id="rId10" Type="http://schemas.openxmlformats.org/officeDocument/2006/relationships/image" Target="../media/image6.png"/><Relationship Id="rId4" Type="http://schemas.openxmlformats.org/officeDocument/2006/relationships/slideLayout" Target="../slideLayouts/slideLayout6.xml"/><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8" Type="http://schemas.microsoft.com/office/2007/relationships/media" Target="../media/media9.m4a"/><Relationship Id="rId13" Type="http://schemas.openxmlformats.org/officeDocument/2006/relationships/image" Target="../media/image7.png"/><Relationship Id="rId3" Type="http://schemas.openxmlformats.org/officeDocument/2006/relationships/video" Target="../media/media6.mp4"/><Relationship Id="rId7" Type="http://schemas.openxmlformats.org/officeDocument/2006/relationships/audio" Target="../media/media8.m4a"/><Relationship Id="rId12" Type="http://schemas.openxmlformats.org/officeDocument/2006/relationships/image" Target="../media/image4.png"/><Relationship Id="rId2" Type="http://schemas.microsoft.com/office/2007/relationships/media" Target="../media/media6.mp4"/><Relationship Id="rId16" Type="http://schemas.openxmlformats.org/officeDocument/2006/relationships/image" Target="../media/image6.png"/><Relationship Id="rId1" Type="http://schemas.openxmlformats.org/officeDocument/2006/relationships/tags" Target="../tags/tag5.xml"/><Relationship Id="rId6" Type="http://schemas.microsoft.com/office/2007/relationships/media" Target="../media/media8.m4a"/><Relationship Id="rId11" Type="http://schemas.openxmlformats.org/officeDocument/2006/relationships/notesSlide" Target="../notesSlides/notesSlide6.xml"/><Relationship Id="rId5" Type="http://schemas.openxmlformats.org/officeDocument/2006/relationships/audio" Target="../media/media7.m4a"/><Relationship Id="rId15" Type="http://schemas.openxmlformats.org/officeDocument/2006/relationships/image" Target="../media/image11.png"/><Relationship Id="rId10" Type="http://schemas.openxmlformats.org/officeDocument/2006/relationships/slideLayout" Target="../slideLayouts/slideLayout6.xml"/><Relationship Id="rId4" Type="http://schemas.microsoft.com/office/2007/relationships/media" Target="../media/media7.m4a"/><Relationship Id="rId9" Type="http://schemas.openxmlformats.org/officeDocument/2006/relationships/audio" Target="../media/media9.m4a"/><Relationship Id="rId1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6.xml"/><Relationship Id="rId7" Type="http://schemas.openxmlformats.org/officeDocument/2006/relationships/image" Target="../media/image1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audio" Target="../media/media11.m4a"/><Relationship Id="rId7" Type="http://schemas.openxmlformats.org/officeDocument/2006/relationships/image" Target="../media/image7.png"/><Relationship Id="rId2" Type="http://schemas.microsoft.com/office/2007/relationships/media" Target="../media/media11.m4a"/><Relationship Id="rId1" Type="http://schemas.openxmlformats.org/officeDocument/2006/relationships/tags" Target="../tags/tag6.xml"/><Relationship Id="rId6" Type="http://schemas.openxmlformats.org/officeDocument/2006/relationships/image" Target="../media/image4.png"/><Relationship Id="rId5" Type="http://schemas.openxmlformats.org/officeDocument/2006/relationships/notesSlide" Target="../notesSlides/notesSlide8.xml"/><Relationship Id="rId4" Type="http://schemas.openxmlformats.org/officeDocument/2006/relationships/slideLayout" Target="../slideLayouts/slideLayout6.xml"/><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audio" Target="../media/media12.m4a"/><Relationship Id="rId7" Type="http://schemas.openxmlformats.org/officeDocument/2006/relationships/image" Target="../media/image7.png"/><Relationship Id="rId2" Type="http://schemas.microsoft.com/office/2007/relationships/media" Target="../media/media12.m4a"/><Relationship Id="rId1" Type="http://schemas.openxmlformats.org/officeDocument/2006/relationships/tags" Target="../tags/tag7.xml"/><Relationship Id="rId6" Type="http://schemas.openxmlformats.org/officeDocument/2006/relationships/image" Target="../media/image4.png"/><Relationship Id="rId5" Type="http://schemas.openxmlformats.org/officeDocument/2006/relationships/notesSlide" Target="../notesSlides/notesSlide9.xml"/><Relationship Id="rId4" Type="http://schemas.openxmlformats.org/officeDocument/2006/relationships/slideLayout" Target="../slideLayouts/slideLayout6.xm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6000" b="-6000"/>
          </a:stretch>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E01E67-5E8E-874D-AF05-ECA636BF151B}"/>
              </a:ext>
            </a:extLst>
          </p:cNvPr>
          <p:cNvSpPr>
            <a:spLocks noGrp="1"/>
          </p:cNvSpPr>
          <p:nvPr>
            <p:ph type="sldNum" sz="quarter" idx="2"/>
          </p:nvPr>
        </p:nvSpPr>
        <p:spPr/>
        <p:txBody>
          <a:bodyPr/>
          <a:lstStyle/>
          <a:p>
            <a:fld id="{86CB4B4D-7CA3-9044-876B-883B54F8677D}" type="slidenum">
              <a:rPr lang="fr-FR" smtClean="0"/>
              <a:t>1</a:t>
            </a:fld>
            <a:endParaRPr lang="fr-FR"/>
          </a:p>
        </p:txBody>
      </p:sp>
      <p:sp>
        <p:nvSpPr>
          <p:cNvPr id="3" name="TextBox 2">
            <a:extLst>
              <a:ext uri="{FF2B5EF4-FFF2-40B4-BE49-F238E27FC236}">
                <a16:creationId xmlns:a16="http://schemas.microsoft.com/office/drawing/2014/main" id="{290BD3A1-F2A0-0748-A4B1-3E32D8842A0C}"/>
              </a:ext>
            </a:extLst>
          </p:cNvPr>
          <p:cNvSpPr txBox="1"/>
          <p:nvPr/>
        </p:nvSpPr>
        <p:spPr>
          <a:xfrm>
            <a:off x="8149155" y="5565230"/>
            <a:ext cx="4214292" cy="9137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r>
              <a:rPr kumimoji="0" lang="fr-FR" sz="5000" b="0" i="1" u="none" strike="noStrike" cap="none" spc="0" normalizeH="0" baseline="0" dirty="0">
                <a:ln>
                  <a:noFill/>
                </a:ln>
                <a:solidFill>
                  <a:srgbClr val="000000"/>
                </a:solidFill>
                <a:effectLst/>
                <a:uFillTx/>
                <a:latin typeface="Avenir Next Condensed" panose="020B0506020202020204" pitchFamily="34" charset="0"/>
                <a:sym typeface="Helvetica Light"/>
              </a:rPr>
              <a:t>Peter Rushforth</a:t>
            </a:r>
          </a:p>
        </p:txBody>
      </p:sp>
      <p:sp>
        <p:nvSpPr>
          <p:cNvPr id="4" name="TextBox 3">
            <a:extLst>
              <a:ext uri="{FF2B5EF4-FFF2-40B4-BE49-F238E27FC236}">
                <a16:creationId xmlns:a16="http://schemas.microsoft.com/office/drawing/2014/main" id="{D52CB6CF-104F-944C-912A-EFE7163ECFA3}"/>
              </a:ext>
            </a:extLst>
          </p:cNvPr>
          <p:cNvSpPr txBox="1"/>
          <p:nvPr/>
        </p:nvSpPr>
        <p:spPr>
          <a:xfrm>
            <a:off x="2286970" y="8041847"/>
            <a:ext cx="15938656" cy="2452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r>
              <a:rPr kumimoji="0" lang="fr-FR" sz="5000" b="0" i="0" u="none" strike="noStrike" cap="none" spc="0" normalizeH="0" baseline="0" dirty="0" err="1">
                <a:ln>
                  <a:noFill/>
                </a:ln>
                <a:solidFill>
                  <a:srgbClr val="000000"/>
                </a:solidFill>
                <a:effectLst/>
                <a:uFillTx/>
                <a:latin typeface="Avenir Next Condensed" panose="020B0506020202020204" pitchFamily="34" charset="0"/>
                <a:sym typeface="Helvetica Light"/>
              </a:rPr>
              <a:t>September</a:t>
            </a:r>
            <a:r>
              <a:rPr kumimoji="0" lang="fr-FR" sz="5000" b="0" i="0" u="none" strike="noStrike" cap="none" spc="0" normalizeH="0" baseline="0" dirty="0">
                <a:ln>
                  <a:noFill/>
                </a:ln>
                <a:solidFill>
                  <a:srgbClr val="000000"/>
                </a:solidFill>
                <a:effectLst/>
                <a:uFillTx/>
                <a:latin typeface="Avenir Next Condensed" panose="020B0506020202020204" pitchFamily="34" charset="0"/>
                <a:sym typeface="Helvetica Light"/>
              </a:rPr>
              <a:t> 23rd 2020</a:t>
            </a:r>
            <a:endParaRPr lang="fr-FR" dirty="0">
              <a:latin typeface="Avenir Next Condensed" panose="020B0506020202020204" pitchFamily="34" charset="0"/>
            </a:endParaRPr>
          </a:p>
          <a:p>
            <a:r>
              <a:rPr lang="fr-FR" b="1" dirty="0"/>
              <a:t>W3C/OGC Joint Workshop </a:t>
            </a:r>
            <a:r>
              <a:rPr lang="fr-FR" b="1" dirty="0" err="1"/>
              <a:t>Series</a:t>
            </a:r>
            <a:r>
              <a:rPr lang="fr-FR" b="1" dirty="0"/>
              <a:t> on </a:t>
            </a:r>
            <a:r>
              <a:rPr lang="fr-FR" b="1" dirty="0" err="1"/>
              <a:t>Maps</a:t>
            </a:r>
            <a:r>
              <a:rPr lang="fr-FR" b="1" dirty="0"/>
              <a:t> for the Web</a:t>
            </a:r>
          </a:p>
          <a:p>
            <a:r>
              <a:rPr lang="fr-FR" b="1" dirty="0">
                <a:solidFill>
                  <a:srgbClr val="0D6DB6"/>
                </a:solidFill>
              </a:rPr>
              <a:t>w3.org/2020/</a:t>
            </a:r>
            <a:r>
              <a:rPr lang="fr-FR" b="1" dirty="0" err="1">
                <a:solidFill>
                  <a:srgbClr val="0D6DB6"/>
                </a:solidFill>
              </a:rPr>
              <a:t>maps</a:t>
            </a:r>
            <a:r>
              <a:rPr lang="fr-FR" b="1" dirty="0">
                <a:solidFill>
                  <a:srgbClr val="0D6DB6"/>
                </a:solidFill>
              </a:rPr>
              <a:t>/</a:t>
            </a:r>
          </a:p>
        </p:txBody>
      </p:sp>
      <p:pic>
        <p:nvPicPr>
          <p:cNvPr id="13" name="Picture 12">
            <a:extLst>
              <a:ext uri="{FF2B5EF4-FFF2-40B4-BE49-F238E27FC236}">
                <a16:creationId xmlns:a16="http://schemas.microsoft.com/office/drawing/2014/main" id="{14E0E5EF-B500-5249-873E-4F3B7EDCF920}"/>
              </a:ex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5484" y="4027626"/>
            <a:ext cx="19561628" cy="224330"/>
          </a:xfrm>
          <a:prstGeom prst="rect">
            <a:avLst/>
          </a:prstGeom>
        </p:spPr>
      </p:pic>
      <p:pic>
        <p:nvPicPr>
          <p:cNvPr id="5" name="Recorded Sound" descr="recorded narration&#10;">
            <a:hlinkClick r:id="" action="ppaction://media"/>
            <a:extLst>
              <a:ext uri="{FF2B5EF4-FFF2-40B4-BE49-F238E27FC236}">
                <a16:creationId xmlns:a16="http://schemas.microsoft.com/office/drawing/2014/main" id="{CE7C66B2-6A3C-4835-AEE1-1209EF219F8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6945617" y="11728315"/>
            <a:ext cx="609600" cy="609600"/>
          </a:xfrm>
          <a:prstGeom prst="rect">
            <a:avLst/>
          </a:prstGeom>
        </p:spPr>
      </p:pic>
      <p:sp>
        <p:nvSpPr>
          <p:cNvPr id="6" name="Title 5">
            <a:extLst>
              <a:ext uri="{FF2B5EF4-FFF2-40B4-BE49-F238E27FC236}">
                <a16:creationId xmlns:a16="http://schemas.microsoft.com/office/drawing/2014/main" id="{DD46424A-91BF-4059-AFCD-6038114EF730}"/>
              </a:ext>
            </a:extLst>
          </p:cNvPr>
          <p:cNvSpPr>
            <a:spLocks noGrp="1"/>
          </p:cNvSpPr>
          <p:nvPr>
            <p:ph type="title"/>
          </p:nvPr>
        </p:nvSpPr>
        <p:spPr>
          <a:xfrm>
            <a:off x="3348037" y="1030714"/>
            <a:ext cx="14716127" cy="4643439"/>
          </a:xfrm>
        </p:spPr>
        <p:txBody>
          <a:bodyPr/>
          <a:lstStyle/>
          <a:p>
            <a:pPr rtl="0" eaLnBrk="1" latinLnBrk="0" hangingPunct="1"/>
            <a:r>
              <a:rPr lang="en-US" sz="6100" b="1" i="0" cap="all" spc="0" baseline="0" dirty="0">
                <a:ln>
                  <a:noFill/>
                </a:ln>
                <a:solidFill>
                  <a:srgbClr val="393939"/>
                </a:solidFill>
                <a:effectLst/>
                <a:latin typeface="Arial" panose="020B0604020202020204" pitchFamily="34" charset="0"/>
                <a:ea typeface="Avenir Next Condensed" panose="020B0506020202020204"/>
                <a:cs typeface="Arial" panose="020B0604020202020204" pitchFamily="34" charset="0"/>
              </a:rPr>
              <a:t>The </a:t>
            </a:r>
            <a:r>
              <a:rPr lang="en-US" sz="6100" b="1" i="0" cap="all" spc="0" baseline="0" dirty="0" err="1">
                <a:ln>
                  <a:noFill/>
                </a:ln>
                <a:solidFill>
                  <a:srgbClr val="393939"/>
                </a:solidFill>
                <a:effectLst/>
                <a:latin typeface="Arial" panose="020B0604020202020204" pitchFamily="34" charset="0"/>
                <a:ea typeface="Avenir Next Condensed" panose="020B0506020202020204"/>
                <a:cs typeface="Arial" panose="020B0604020202020204" pitchFamily="34" charset="0"/>
              </a:rPr>
              <a:t>mapml</a:t>
            </a:r>
            <a:r>
              <a:rPr lang="en-US" sz="6100" b="1" i="0" cap="all" spc="0" baseline="0" dirty="0">
                <a:ln>
                  <a:noFill/>
                </a:ln>
                <a:solidFill>
                  <a:srgbClr val="393939"/>
                </a:solidFill>
                <a:effectLst/>
                <a:latin typeface="Arial" panose="020B0604020202020204" pitchFamily="34" charset="0"/>
                <a:ea typeface="Avenir Next Condensed" panose="020B0506020202020204"/>
                <a:cs typeface="Arial" panose="020B0604020202020204" pitchFamily="34" charset="0"/>
              </a:rPr>
              <a:t> proposal - Part one</a:t>
            </a:r>
            <a:endParaRPr lang="en-CA" dirty="0">
              <a:effectLst/>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7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6000" b="-6000"/>
          </a:stretch>
        </a:blip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E01E67-5E8E-874D-AF05-ECA636BF151B}"/>
              </a:ext>
            </a:extLst>
          </p:cNvPr>
          <p:cNvSpPr>
            <a:spLocks noGrp="1"/>
          </p:cNvSpPr>
          <p:nvPr>
            <p:ph type="sldNum" sz="quarter" idx="2"/>
          </p:nvPr>
        </p:nvSpPr>
        <p:spPr/>
        <p:txBody>
          <a:bodyPr/>
          <a:lstStyle/>
          <a:p>
            <a:fld id="{86CB4B4D-7CA3-9044-876B-883B54F8677D}" type="slidenum">
              <a:rPr lang="fr-FR" smtClean="0"/>
              <a:t>10</a:t>
            </a:fld>
            <a:endParaRPr lang="fr-FR"/>
          </a:p>
        </p:txBody>
      </p:sp>
      <p:sp>
        <p:nvSpPr>
          <p:cNvPr id="4" name="TextBox 3">
            <a:extLst>
              <a:ext uri="{FF2B5EF4-FFF2-40B4-BE49-F238E27FC236}">
                <a16:creationId xmlns:a16="http://schemas.microsoft.com/office/drawing/2014/main" id="{D52CB6CF-104F-944C-912A-EFE7163ECFA3}"/>
              </a:ext>
            </a:extLst>
          </p:cNvPr>
          <p:cNvSpPr txBox="1"/>
          <p:nvPr/>
        </p:nvSpPr>
        <p:spPr>
          <a:xfrm>
            <a:off x="2286970" y="8041847"/>
            <a:ext cx="15938656" cy="2452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r>
              <a:rPr kumimoji="0" lang="fr-FR" sz="5000" b="0" i="0" u="none" strike="noStrike" cap="none" spc="0" normalizeH="0" baseline="0" dirty="0" err="1">
                <a:ln>
                  <a:noFill/>
                </a:ln>
                <a:solidFill>
                  <a:srgbClr val="000000"/>
                </a:solidFill>
                <a:effectLst/>
                <a:uFillTx/>
                <a:latin typeface="Avenir Next Condensed" panose="020B0506020202020204" pitchFamily="34" charset="0"/>
                <a:sym typeface="Helvetica Light"/>
              </a:rPr>
              <a:t>September</a:t>
            </a:r>
            <a:r>
              <a:rPr kumimoji="0" lang="fr-FR" sz="5000" b="0" i="0" u="none" strike="noStrike" cap="none" spc="0" normalizeH="0" baseline="0" dirty="0">
                <a:ln>
                  <a:noFill/>
                </a:ln>
                <a:solidFill>
                  <a:srgbClr val="000000"/>
                </a:solidFill>
                <a:effectLst/>
                <a:uFillTx/>
                <a:latin typeface="Avenir Next Condensed" panose="020B0506020202020204" pitchFamily="34" charset="0"/>
                <a:sym typeface="Helvetica Light"/>
              </a:rPr>
              <a:t> 23rd 2020</a:t>
            </a:r>
            <a:endParaRPr lang="fr-FR" dirty="0">
              <a:latin typeface="Avenir Next Condensed" panose="020B0506020202020204" pitchFamily="34" charset="0"/>
            </a:endParaRPr>
          </a:p>
          <a:p>
            <a:r>
              <a:rPr lang="fr-FR" b="1" dirty="0"/>
              <a:t>W3C/OGC Joint Workshop </a:t>
            </a:r>
            <a:r>
              <a:rPr lang="fr-FR" b="1" dirty="0" err="1"/>
              <a:t>Series</a:t>
            </a:r>
            <a:r>
              <a:rPr lang="fr-FR" b="1" dirty="0"/>
              <a:t> on </a:t>
            </a:r>
            <a:r>
              <a:rPr lang="fr-FR" b="1" dirty="0" err="1"/>
              <a:t>Maps</a:t>
            </a:r>
            <a:r>
              <a:rPr lang="fr-FR" b="1" dirty="0"/>
              <a:t> for the Web</a:t>
            </a:r>
          </a:p>
          <a:p>
            <a:r>
              <a:rPr lang="fr-FR" b="1" dirty="0">
                <a:solidFill>
                  <a:srgbClr val="0D6DB6"/>
                </a:solidFill>
              </a:rPr>
              <a:t>w3.org/2020/</a:t>
            </a:r>
            <a:r>
              <a:rPr lang="fr-FR" b="1" dirty="0" err="1">
                <a:solidFill>
                  <a:srgbClr val="0D6DB6"/>
                </a:solidFill>
              </a:rPr>
              <a:t>maps</a:t>
            </a:r>
            <a:r>
              <a:rPr lang="fr-FR" b="1" dirty="0">
                <a:solidFill>
                  <a:srgbClr val="0D6DB6"/>
                </a:solidFill>
              </a:rPr>
              <a:t>/</a:t>
            </a:r>
          </a:p>
        </p:txBody>
      </p:sp>
      <p:sp>
        <p:nvSpPr>
          <p:cNvPr id="7" name="TextBox 6">
            <a:extLst>
              <a:ext uri="{FF2B5EF4-FFF2-40B4-BE49-F238E27FC236}">
                <a16:creationId xmlns:a16="http://schemas.microsoft.com/office/drawing/2014/main" id="{EACA6D5F-6D10-8F42-82BB-157A1DCFB397}"/>
              </a:ext>
            </a:extLst>
          </p:cNvPr>
          <p:cNvSpPr txBox="1"/>
          <p:nvPr/>
        </p:nvSpPr>
        <p:spPr>
          <a:xfrm>
            <a:off x="6596239" y="5789706"/>
            <a:ext cx="7474800" cy="9137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r>
              <a:rPr kumimoji="0" lang="fr-FR" sz="5000" b="0" i="0" u="none" strike="noStrike" cap="none" spc="0" normalizeH="0" baseline="0" dirty="0">
                <a:ln>
                  <a:noFill/>
                </a:ln>
                <a:solidFill>
                  <a:srgbClr val="000000"/>
                </a:solidFill>
                <a:effectLst/>
                <a:uFillTx/>
                <a:latin typeface="Avenir Next Condensed" panose="020B0506020202020204" pitchFamily="34" charset="0"/>
                <a:sym typeface="Helvetica Light"/>
              </a:rPr>
              <a:t>Peter.Rushforth@canada.ca</a:t>
            </a:r>
          </a:p>
        </p:txBody>
      </p:sp>
      <p:pic>
        <p:nvPicPr>
          <p:cNvPr id="9" name="Picture 8">
            <a:extLst>
              <a:ext uri="{FF2B5EF4-FFF2-40B4-BE49-F238E27FC236}">
                <a16:creationId xmlns:a16="http://schemas.microsoft.com/office/drawing/2014/main" id="{CF7EFA04-498F-5949-9511-E69F79E3ED7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5484" y="4027626"/>
            <a:ext cx="19561628" cy="224330"/>
          </a:xfrm>
          <a:prstGeom prst="rect">
            <a:avLst/>
          </a:prstGeom>
        </p:spPr>
      </p:pic>
      <p:pic>
        <p:nvPicPr>
          <p:cNvPr id="3" name="Recorded Sound">
            <a:hlinkClick r:id="" action="ppaction://media"/>
            <a:extLst>
              <a:ext uri="{FF2B5EF4-FFF2-40B4-BE49-F238E27FC236}">
                <a16:creationId xmlns:a16="http://schemas.microsoft.com/office/drawing/2014/main" id="{3E9F012E-467C-4E12-84A9-17DB970F01D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887200" y="6553200"/>
            <a:ext cx="609600" cy="609600"/>
          </a:xfrm>
          <a:prstGeom prst="rect">
            <a:avLst/>
          </a:prstGeom>
        </p:spPr>
      </p:pic>
      <p:sp>
        <p:nvSpPr>
          <p:cNvPr id="5" name="Title 4">
            <a:extLst>
              <a:ext uri="{FF2B5EF4-FFF2-40B4-BE49-F238E27FC236}">
                <a16:creationId xmlns:a16="http://schemas.microsoft.com/office/drawing/2014/main" id="{38451E30-76D6-4548-A9B8-2A6E7546FF1B}"/>
              </a:ext>
            </a:extLst>
          </p:cNvPr>
          <p:cNvSpPr>
            <a:spLocks noGrp="1"/>
          </p:cNvSpPr>
          <p:nvPr>
            <p:ph type="title"/>
          </p:nvPr>
        </p:nvSpPr>
        <p:spPr>
          <a:xfrm>
            <a:off x="3165157" y="1060002"/>
            <a:ext cx="14716127" cy="4643439"/>
          </a:xfrm>
        </p:spPr>
        <p:txBody>
          <a:bodyPr/>
          <a:lstStyle/>
          <a:p>
            <a:pPr rtl="0" eaLnBrk="1" latinLnBrk="0" hangingPunct="1"/>
            <a:r>
              <a:rPr lang="en-US" sz="8800" b="1" i="0" cap="all" spc="0" baseline="0" dirty="0">
                <a:ln>
                  <a:noFill/>
                </a:ln>
                <a:solidFill>
                  <a:srgbClr val="393939"/>
                </a:solidFill>
                <a:effectLst/>
                <a:latin typeface="Avenir Next Condensed" panose="020B0506020202020204"/>
                <a:ea typeface="Avenir Next Condensed" panose="020B0506020202020204"/>
                <a:cs typeface="Avenir Next Condensed" panose="020B0506020202020204"/>
              </a:rPr>
              <a:t>THANK YOU! Merci!</a:t>
            </a:r>
          </a:p>
          <a:p>
            <a:endParaRPr lang="en-CA" dirty="0"/>
          </a:p>
        </p:txBody>
      </p:sp>
    </p:spTree>
    <p:extLst>
      <p:ext uri="{BB962C8B-B14F-4D97-AF65-F5344CB8AC3E}">
        <p14:creationId xmlns:p14="http://schemas.microsoft.com/office/powerpoint/2010/main" val="332512488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t="-6000" b="-6000"/>
          </a:stretch>
        </a:blipFill>
        <a:effectLst/>
      </p:bgPr>
    </p:bg>
    <p:spTree>
      <p:nvGrpSpPr>
        <p:cNvPr id="1" name=""/>
        <p:cNvGrpSpPr/>
        <p:nvPr/>
      </p:nvGrpSpPr>
      <p:grpSpPr>
        <a:xfrm>
          <a:off x="0" y="0"/>
          <a:ext cx="0" cy="0"/>
          <a:chOff x="0" y="0"/>
          <a:chExt cx="0" cy="0"/>
        </a:xfrm>
      </p:grpSpPr>
      <p:sp>
        <p:nvSpPr>
          <p:cNvPr id="142" name="Publishing@W3C &amp;…"/>
          <p:cNvSpPr>
            <a:spLocks noGrp="1"/>
          </p:cNvSpPr>
          <p:nvPr>
            <p:ph type="title"/>
          </p:nvPr>
        </p:nvSpPr>
        <p:spPr>
          <a:xfrm>
            <a:off x="413667" y="0"/>
            <a:ext cx="17043059" cy="2435124"/>
          </a:xfrm>
          <a:prstGeom prst="rect">
            <a:avLst/>
          </a:prstGeom>
        </p:spPr>
        <p:txBody>
          <a:bodyPr>
            <a:noAutofit/>
          </a:bodyPr>
          <a:lstStyle/>
          <a:p>
            <a:pPr algn="l" defTabSz="607932">
              <a:defRPr sz="8288"/>
            </a:pPr>
            <a:r>
              <a:rPr lang="en-US" sz="8000" kern="1200" dirty="0">
                <a:solidFill>
                  <a:schemeClr val="tx1"/>
                </a:solidFill>
                <a:latin typeface="+mj-lt"/>
                <a:ea typeface="+mj-ea"/>
                <a:cs typeface="+mj-cs"/>
              </a:rPr>
              <a:t>Preface</a:t>
            </a:r>
            <a:endParaRPr dirty="0"/>
          </a:p>
        </p:txBody>
      </p:sp>
      <p:sp>
        <p:nvSpPr>
          <p:cNvPr id="2" name="Slide Number Placeholder 1">
            <a:extLst>
              <a:ext uri="{FF2B5EF4-FFF2-40B4-BE49-F238E27FC236}">
                <a16:creationId xmlns:a16="http://schemas.microsoft.com/office/drawing/2014/main" id="{415D2CC7-A4AD-5B40-A232-178FDC36F379}"/>
              </a:ext>
            </a:extLst>
          </p:cNvPr>
          <p:cNvSpPr>
            <a:spLocks noGrp="1"/>
          </p:cNvSpPr>
          <p:nvPr>
            <p:ph type="sldNum" sz="quarter" idx="2"/>
          </p:nvPr>
        </p:nvSpPr>
        <p:spPr>
          <a:xfrm>
            <a:off x="19841357" y="12738264"/>
            <a:ext cx="371895" cy="636710"/>
          </a:xfrm>
        </p:spPr>
        <p:txBody>
          <a:bodyPr/>
          <a:lstStyle/>
          <a:p>
            <a:fld id="{86CB4B4D-7CA3-9044-876B-883B54F8677D}" type="slidenum">
              <a:rPr lang="fr-FR" sz="3200" smtClean="0">
                <a:solidFill>
                  <a:srgbClr val="0D6DB6"/>
                </a:solidFill>
              </a:rPr>
              <a:t>2</a:t>
            </a:fld>
            <a:endParaRPr lang="fr-FR" sz="3200" dirty="0">
              <a:solidFill>
                <a:srgbClr val="0D6DB6"/>
              </a:solidFill>
            </a:endParaRPr>
          </a:p>
        </p:txBody>
      </p:sp>
      <p:sp>
        <p:nvSpPr>
          <p:cNvPr id="13" name="Double Bracket 12">
            <a:extLst>
              <a:ext uri="{FF2B5EF4-FFF2-40B4-BE49-F238E27FC236}">
                <a16:creationId xmlns:a16="http://schemas.microsoft.com/office/drawing/2014/main" id="{2357AC9E-4258-844A-AC92-E66C38A3EFE5}"/>
              </a:ext>
              <a:ext uri="{C183D7F6-B498-43B3-948B-1728B52AA6E4}">
                <adec:decorative xmlns:adec="http://schemas.microsoft.com/office/drawing/2017/decorative" val="1"/>
              </a:ext>
            </a:extLst>
          </p:cNvPr>
          <p:cNvSpPr/>
          <p:nvPr/>
        </p:nvSpPr>
        <p:spPr>
          <a:xfrm>
            <a:off x="19435247" y="12650520"/>
            <a:ext cx="1090160" cy="775564"/>
          </a:xfrm>
          <a:prstGeom prst="bracketPair">
            <a:avLst/>
          </a:prstGeom>
          <a:noFill/>
          <a:ln w="25400" cap="flat">
            <a:solidFill>
              <a:srgbClr val="0D6DB6"/>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fr-FR" sz="1800" b="0" i="0" u="none" strike="noStrike" cap="none" spc="0" normalizeH="0" baseline="0">
              <a:ln>
                <a:noFill/>
              </a:ln>
              <a:solidFill>
                <a:srgbClr val="000000"/>
              </a:solidFill>
              <a:effectLst/>
              <a:uFillTx/>
            </a:endParaRPr>
          </a:p>
        </p:txBody>
      </p:sp>
      <p:pic>
        <p:nvPicPr>
          <p:cNvPr id="6" name="Picture 5">
            <a:extLst>
              <a:ext uri="{FF2B5EF4-FFF2-40B4-BE49-F238E27FC236}">
                <a16:creationId xmlns:a16="http://schemas.microsoft.com/office/drawing/2014/main" id="{736F1D2C-2E32-4145-9521-2BB2CF31C89D}"/>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V="1">
            <a:off x="413668" y="1694761"/>
            <a:ext cx="20111739" cy="96228"/>
          </a:xfrm>
          <a:prstGeom prst="rect">
            <a:avLst/>
          </a:prstGeom>
        </p:spPr>
      </p:pic>
      <p:pic>
        <p:nvPicPr>
          <p:cNvPr id="3" name="Recorded Sound" descr="recorded narration">
            <a:hlinkClick r:id="" action="ppaction://media"/>
            <a:extLst>
              <a:ext uri="{FF2B5EF4-FFF2-40B4-BE49-F238E27FC236}">
                <a16:creationId xmlns:a16="http://schemas.microsoft.com/office/drawing/2014/main" id="{FEA1CD58-30F1-4C25-9AF4-2FBC52807B1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25692100" y="9969500"/>
            <a:ext cx="609600" cy="609600"/>
          </a:xfrm>
          <a:prstGeom prst="rect">
            <a:avLst/>
          </a:prstGeom>
        </p:spPr>
      </p:pic>
      <p:sp>
        <p:nvSpPr>
          <p:cNvPr id="8" name="TextBox 7">
            <a:extLst>
              <a:ext uri="{FF2B5EF4-FFF2-40B4-BE49-F238E27FC236}">
                <a16:creationId xmlns:a16="http://schemas.microsoft.com/office/drawing/2014/main" id="{C7430194-9D36-4DE5-B48D-F19979DBE910}"/>
              </a:ext>
            </a:extLst>
          </p:cNvPr>
          <p:cNvSpPr txBox="1"/>
          <p:nvPr/>
        </p:nvSpPr>
        <p:spPr>
          <a:xfrm>
            <a:off x="1227575" y="1895867"/>
            <a:ext cx="18752752" cy="1097800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685800" marR="0" indent="-685800" algn="l" defTabSz="821530" rtl="0" fontAlgn="auto" latinLnBrk="0" hangingPunct="0">
              <a:lnSpc>
                <a:spcPct val="100000"/>
              </a:lnSpc>
              <a:spcBef>
                <a:spcPts val="0"/>
              </a:spcBef>
              <a:spcAft>
                <a:spcPts val="0"/>
              </a:spcAft>
              <a:buClrTx/>
              <a:buSzTx/>
              <a:buFont typeface="Arial" panose="020B0604020202020204" pitchFamily="34" charset="0"/>
              <a:buChar char="•"/>
              <a:tabLst/>
            </a:pPr>
            <a:r>
              <a:rPr kumimoji="0" lang="en-CA" sz="4400" b="1" i="0" u="none" strike="noStrike" cap="none" spc="0" normalizeH="0" baseline="0" dirty="0">
                <a:ln>
                  <a:noFill/>
                </a:ln>
                <a:solidFill>
                  <a:srgbClr val="000000"/>
                </a:solidFill>
                <a:effectLst/>
                <a:uFillTx/>
                <a:sym typeface="Helvetica Light"/>
              </a:rPr>
              <a:t>MapML is the MVP of markup to support maps, like &lt;video&gt; </a:t>
            </a:r>
            <a:r>
              <a:rPr kumimoji="0" lang="en-CA" sz="4400" b="1" i="0" u="none" strike="noStrike" cap="none" spc="0" normalizeH="0" baseline="0" dirty="0" err="1">
                <a:ln>
                  <a:noFill/>
                </a:ln>
                <a:solidFill>
                  <a:srgbClr val="000000"/>
                </a:solidFill>
                <a:effectLst/>
                <a:uFillTx/>
                <a:sym typeface="Helvetica Light"/>
              </a:rPr>
              <a:t>etc</a:t>
            </a:r>
            <a:endParaRPr kumimoji="0" lang="en-CA" sz="4400" b="1" i="0" u="none" strike="noStrike" cap="none" spc="0" normalizeH="0" baseline="0" dirty="0">
              <a:ln>
                <a:noFill/>
              </a:ln>
              <a:solidFill>
                <a:srgbClr val="000000"/>
              </a:solidFill>
              <a:effectLst/>
              <a:uFillTx/>
              <a:sym typeface="Helvetica Light"/>
            </a:endParaRPr>
          </a:p>
          <a:p>
            <a:pPr marL="685800" marR="0" indent="-685800" algn="l" defTabSz="821530" rtl="0" fontAlgn="auto" latinLnBrk="0" hangingPunct="0">
              <a:lnSpc>
                <a:spcPct val="100000"/>
              </a:lnSpc>
              <a:spcBef>
                <a:spcPts val="0"/>
              </a:spcBef>
              <a:spcAft>
                <a:spcPts val="0"/>
              </a:spcAft>
              <a:buClrTx/>
              <a:buSzTx/>
              <a:buFont typeface="Arial" panose="020B0604020202020204" pitchFamily="34" charset="0"/>
              <a:buChar char="•"/>
              <a:tabLst/>
            </a:pPr>
            <a:r>
              <a:rPr lang="en-CA" sz="4400" b="1" dirty="0"/>
              <a:t>Why &lt;map&gt;? Need a declarative, semantic entry point for maps in HTML for various reasons:</a:t>
            </a:r>
          </a:p>
          <a:p>
            <a:pPr marL="685800" lvl="1" indent="-685800" algn="l">
              <a:buFont typeface="Arial" panose="020B0604020202020204" pitchFamily="34" charset="0"/>
              <a:buChar char="•"/>
            </a:pPr>
            <a:r>
              <a:rPr lang="en-CA" sz="4400" b="1" dirty="0"/>
              <a:t>Ethical: learn maps &amp; geography through standards, least common denominator:  HTML</a:t>
            </a:r>
          </a:p>
          <a:p>
            <a:pPr marL="685800" lvl="1" indent="-685800" algn="l">
              <a:buFont typeface="Arial" panose="020B0604020202020204" pitchFamily="34" charset="0"/>
              <a:buChar char="•"/>
            </a:pPr>
            <a:r>
              <a:rPr lang="en-CA" sz="4400" b="1" dirty="0"/>
              <a:t>Performance: rendering spatial content is demanding. Script is killing the mobile web, and maps are especially timely for mobile users. So, build maps into the rendering engine of browsers.</a:t>
            </a:r>
          </a:p>
          <a:p>
            <a:pPr marL="685800" lvl="1" indent="-685800" algn="l">
              <a:buFont typeface="Arial" panose="020B0604020202020204" pitchFamily="34" charset="0"/>
              <a:buChar char="•"/>
            </a:pPr>
            <a:r>
              <a:rPr lang="en-CA" sz="4400" b="1" dirty="0"/>
              <a:t>Ethics: Need to define and standardize what “accessibility” means in real life for maps and map users. It’s clear that like the Web, maps are for everyone, so let’s make that experience better and standard.</a:t>
            </a:r>
          </a:p>
          <a:p>
            <a:pPr marL="685800" lvl="1" indent="-685800" algn="l">
              <a:buFont typeface="Arial" panose="020B0604020202020204" pitchFamily="34" charset="0"/>
              <a:buChar char="•"/>
            </a:pPr>
            <a:r>
              <a:rPr lang="en-CA" sz="4400" b="1" dirty="0"/>
              <a:t>Improve the ROI on spatial information: establish an organic non-metadata approach for spatially indexing the Web so that everyone can benefit via search engine implementation.</a:t>
            </a:r>
          </a:p>
          <a:p>
            <a:pPr marL="685800" lvl="1" indent="-685800" algn="l">
              <a:buFont typeface="Arial" panose="020B0604020202020204" pitchFamily="34" charset="0"/>
              <a:buChar char="•"/>
            </a:pPr>
            <a:r>
              <a:rPr lang="en-CA" sz="4400" b="1" dirty="0"/>
              <a:t>HTML Design Principles are a framework to guide discussion</a:t>
            </a:r>
          </a:p>
          <a:p>
            <a:pPr marL="685800" lvl="1" indent="-685800" algn="l">
              <a:buFont typeface="Arial" panose="020B0604020202020204" pitchFamily="34" charset="0"/>
              <a:buChar char="•"/>
            </a:pPr>
            <a:r>
              <a:rPr lang="en-CA" sz="4400" b="1" dirty="0"/>
              <a:t>Progressive enhancement, graceful degradation are key design values</a:t>
            </a:r>
          </a:p>
        </p:txBody>
      </p:sp>
    </p:spTree>
    <p:custDataLst>
      <p:tags r:id="rId1"/>
    </p:custDataLst>
    <p:extLst>
      <p:ext uri="{BB962C8B-B14F-4D97-AF65-F5344CB8AC3E}">
        <p14:creationId xmlns:p14="http://schemas.microsoft.com/office/powerpoint/2010/main" val="330611171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17557" fill="hold"/>
                                        <p:tgtEl>
                                          <p:spTgt spid="3"/>
                                        </p:tgtEl>
                                      </p:cBhvr>
                                    </p:cmd>
                                  </p:childTnLst>
                                </p:cTn>
                              </p:par>
                              <p:par>
                                <p:cTn id="7" presetID="1" presetClass="exit" presetSubtype="0" fill="hold" nodeType="withEffect">
                                  <p:stCondLst>
                                    <p:cond delay="0"/>
                                  </p:stCondLst>
                                  <p:childTnLst>
                                    <p:set>
                                      <p:cBhvr>
                                        <p:cTn id="8" dur="1" fill="hold">
                                          <p:stCondLst>
                                            <p:cond delay="0"/>
                                          </p:stCondLst>
                                        </p:cTn>
                                        <p:tgtEl>
                                          <p:spTgt spid="8">
                                            <p:txEl>
                                              <p:pRg st="0" end="0"/>
                                            </p:txEl>
                                          </p:spTgt>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8">
                                            <p:txEl>
                                              <p:pRg st="1" end="1"/>
                                            </p:txEl>
                                          </p:spTgt>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8">
                                            <p:txEl>
                                              <p:pRg st="4" end="4"/>
                                            </p:txEl>
                                          </p:spTgt>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8">
                                            <p:txEl>
                                              <p:pRg st="5" end="5"/>
                                            </p:txEl>
                                          </p:spTgt>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8">
                                            <p:txEl>
                                              <p:pRg st="6" end="6"/>
                                            </p:txEl>
                                          </p:spTgt>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8">
                                            <p:txEl>
                                              <p:pRg st="7" end="7"/>
                                            </p:txEl>
                                          </p:spTgt>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8">
                                            <p:txEl>
                                              <p:pRg st="6" end="6"/>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53"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t="-6000" b="-6000"/>
          </a:stretch>
        </a:blipFill>
        <a:effectLst/>
      </p:bgPr>
    </p:bg>
    <p:spTree>
      <p:nvGrpSpPr>
        <p:cNvPr id="1" name=""/>
        <p:cNvGrpSpPr/>
        <p:nvPr/>
      </p:nvGrpSpPr>
      <p:grpSpPr>
        <a:xfrm>
          <a:off x="0" y="0"/>
          <a:ext cx="0" cy="0"/>
          <a:chOff x="0" y="0"/>
          <a:chExt cx="0" cy="0"/>
        </a:xfrm>
      </p:grpSpPr>
      <p:sp>
        <p:nvSpPr>
          <p:cNvPr id="142" name="Publishing@W3C &amp;…"/>
          <p:cNvSpPr>
            <a:spLocks noGrp="1"/>
          </p:cNvSpPr>
          <p:nvPr>
            <p:ph type="title"/>
          </p:nvPr>
        </p:nvSpPr>
        <p:spPr>
          <a:xfrm>
            <a:off x="413668" y="-91508"/>
            <a:ext cx="17043059" cy="2435124"/>
          </a:xfrm>
          <a:prstGeom prst="rect">
            <a:avLst/>
          </a:prstGeom>
        </p:spPr>
        <p:txBody>
          <a:bodyPr>
            <a:noAutofit/>
          </a:bodyPr>
          <a:lstStyle/>
          <a:p>
            <a:pPr algn="l" defTabSz="607932">
              <a:defRPr sz="8288"/>
            </a:pPr>
            <a:r>
              <a:rPr lang="en-US" sz="8000" kern="1200" dirty="0">
                <a:solidFill>
                  <a:schemeClr val="tx1"/>
                </a:solidFill>
                <a:latin typeface="+mj-lt"/>
                <a:ea typeface="+mj-ea"/>
                <a:cs typeface="+mj-cs"/>
              </a:rPr>
              <a:t>Agenda</a:t>
            </a:r>
            <a:endParaRPr dirty="0"/>
          </a:p>
        </p:txBody>
      </p:sp>
      <p:sp>
        <p:nvSpPr>
          <p:cNvPr id="2" name="Slide Number Placeholder 1">
            <a:extLst>
              <a:ext uri="{FF2B5EF4-FFF2-40B4-BE49-F238E27FC236}">
                <a16:creationId xmlns:a16="http://schemas.microsoft.com/office/drawing/2014/main" id="{415D2CC7-A4AD-5B40-A232-178FDC36F379}"/>
              </a:ext>
            </a:extLst>
          </p:cNvPr>
          <p:cNvSpPr>
            <a:spLocks noGrp="1"/>
          </p:cNvSpPr>
          <p:nvPr>
            <p:ph type="sldNum" sz="quarter" idx="2"/>
          </p:nvPr>
        </p:nvSpPr>
        <p:spPr>
          <a:xfrm>
            <a:off x="19841357" y="12738264"/>
            <a:ext cx="371895" cy="636710"/>
          </a:xfrm>
        </p:spPr>
        <p:txBody>
          <a:bodyPr/>
          <a:lstStyle/>
          <a:p>
            <a:fld id="{86CB4B4D-7CA3-9044-876B-883B54F8677D}" type="slidenum">
              <a:rPr lang="fr-FR" sz="3200" smtClean="0">
                <a:solidFill>
                  <a:srgbClr val="0D6DB6"/>
                </a:solidFill>
              </a:rPr>
              <a:t>3</a:t>
            </a:fld>
            <a:endParaRPr lang="fr-FR" sz="3200" dirty="0">
              <a:solidFill>
                <a:srgbClr val="0D6DB6"/>
              </a:solidFill>
            </a:endParaRPr>
          </a:p>
        </p:txBody>
      </p:sp>
      <p:sp>
        <p:nvSpPr>
          <p:cNvPr id="13" name="Double Bracket 12">
            <a:extLst>
              <a:ext uri="{FF2B5EF4-FFF2-40B4-BE49-F238E27FC236}">
                <a16:creationId xmlns:a16="http://schemas.microsoft.com/office/drawing/2014/main" id="{2357AC9E-4258-844A-AC92-E66C38A3EFE5}"/>
              </a:ext>
              <a:ext uri="{C183D7F6-B498-43B3-948B-1728B52AA6E4}">
                <adec:decorative xmlns:adec="http://schemas.microsoft.com/office/drawing/2017/decorative" val="1"/>
              </a:ext>
            </a:extLst>
          </p:cNvPr>
          <p:cNvSpPr/>
          <p:nvPr/>
        </p:nvSpPr>
        <p:spPr>
          <a:xfrm>
            <a:off x="19435247" y="12650520"/>
            <a:ext cx="1090160" cy="775564"/>
          </a:xfrm>
          <a:prstGeom prst="bracketPair">
            <a:avLst/>
          </a:prstGeom>
          <a:noFill/>
          <a:ln w="25400" cap="flat">
            <a:solidFill>
              <a:srgbClr val="0D6DB6"/>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fr-FR" sz="1800" b="0" i="0" u="none" strike="noStrike" cap="none" spc="0" normalizeH="0" baseline="0">
              <a:ln>
                <a:noFill/>
              </a:ln>
              <a:solidFill>
                <a:srgbClr val="000000"/>
              </a:solidFill>
              <a:effectLst/>
              <a:uFillTx/>
            </a:endParaRPr>
          </a:p>
        </p:txBody>
      </p:sp>
      <p:pic>
        <p:nvPicPr>
          <p:cNvPr id="6" name="Picture 5">
            <a:extLst>
              <a:ext uri="{FF2B5EF4-FFF2-40B4-BE49-F238E27FC236}">
                <a16:creationId xmlns:a16="http://schemas.microsoft.com/office/drawing/2014/main" id="{736F1D2C-2E32-4145-9521-2BB2CF31C89D}"/>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V="1">
            <a:off x="413668" y="1694761"/>
            <a:ext cx="20111739" cy="96228"/>
          </a:xfrm>
          <a:prstGeom prst="rect">
            <a:avLst/>
          </a:prstGeom>
        </p:spPr>
      </p:pic>
      <p:sp>
        <p:nvSpPr>
          <p:cNvPr id="4" name="TextBox 3">
            <a:extLst>
              <a:ext uri="{FF2B5EF4-FFF2-40B4-BE49-F238E27FC236}">
                <a16:creationId xmlns:a16="http://schemas.microsoft.com/office/drawing/2014/main" id="{224DD58C-B944-47DE-B024-B145627AC3FD}"/>
              </a:ext>
            </a:extLst>
          </p:cNvPr>
          <p:cNvSpPr txBox="1"/>
          <p:nvPr/>
        </p:nvSpPr>
        <p:spPr>
          <a:xfrm>
            <a:off x="973127" y="3577258"/>
            <a:ext cx="17043059" cy="16831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t">
            <a:spAutoFit/>
          </a:bodyPr>
          <a:lstStyle/>
          <a:p>
            <a:pPr marL="685800" marR="0" indent="-685800" algn="l" defTabSz="821530" rtl="0" fontAlgn="auto" latinLnBrk="0" hangingPunct="0">
              <a:lnSpc>
                <a:spcPct val="100000"/>
              </a:lnSpc>
              <a:spcBef>
                <a:spcPts val="0"/>
              </a:spcBef>
              <a:spcAft>
                <a:spcPts val="0"/>
              </a:spcAft>
              <a:buClrTx/>
              <a:buSzTx/>
              <a:buFont typeface="Arial" panose="020B0604020202020204" pitchFamily="34" charset="0"/>
              <a:buChar char="•"/>
              <a:tabLst/>
            </a:pPr>
            <a:r>
              <a:rPr lang="en-CA" b="1" dirty="0"/>
              <a:t>The key elements: </a:t>
            </a:r>
            <a:r>
              <a:rPr kumimoji="0" lang="en-CA" sz="5000" b="1" i="0" u="none" strike="noStrike" cap="none" spc="0" normalizeH="0" baseline="0" dirty="0">
                <a:ln>
                  <a:noFill/>
                </a:ln>
                <a:solidFill>
                  <a:srgbClr val="000000"/>
                </a:solidFill>
                <a:effectLst/>
                <a:uFillTx/>
                <a:latin typeface="Helvetica Light"/>
                <a:ea typeface="Helvetica Light"/>
                <a:cs typeface="Helvetica Light"/>
                <a:sym typeface="Helvetica Light"/>
              </a:rPr>
              <a:t>&lt;map&gt;,</a:t>
            </a:r>
            <a:r>
              <a:rPr lang="en-CA" b="1" dirty="0"/>
              <a:t>&lt;layer&gt; and </a:t>
            </a:r>
            <a:r>
              <a:rPr kumimoji="0" lang="en-CA" sz="5000" b="1" i="0" u="none" strike="noStrike" cap="none" spc="0" normalizeH="0" baseline="0" dirty="0">
                <a:ln>
                  <a:noFill/>
                </a:ln>
                <a:solidFill>
                  <a:srgbClr val="000000"/>
                </a:solidFill>
                <a:effectLst/>
                <a:uFillTx/>
                <a:latin typeface="Helvetica Light"/>
                <a:ea typeface="Helvetica Light"/>
                <a:cs typeface="Helvetica Light"/>
                <a:sym typeface="Helvetica Light"/>
              </a:rPr>
              <a:t>&lt;extent&gt;</a:t>
            </a:r>
          </a:p>
          <a:p>
            <a:pPr marL="685800" marR="0" indent="-685800" algn="l" defTabSz="821530" rtl="0" fontAlgn="auto" latinLnBrk="0" hangingPunct="0">
              <a:lnSpc>
                <a:spcPct val="100000"/>
              </a:lnSpc>
              <a:spcBef>
                <a:spcPts val="0"/>
              </a:spcBef>
              <a:spcAft>
                <a:spcPts val="0"/>
              </a:spcAft>
              <a:buClrTx/>
              <a:buSzTx/>
              <a:buFont typeface="Arial" panose="020B0604020202020204" pitchFamily="34" charset="0"/>
              <a:buChar char="•"/>
              <a:tabLst/>
            </a:pPr>
            <a:r>
              <a:rPr lang="en-CA" b="1" dirty="0"/>
              <a:t>Tiled Coordinate Reference Systems and Zoom Levels</a:t>
            </a:r>
          </a:p>
        </p:txBody>
      </p:sp>
      <p:sp>
        <p:nvSpPr>
          <p:cNvPr id="5" name="TextBox 4">
            <a:extLst>
              <a:ext uri="{FF2B5EF4-FFF2-40B4-BE49-F238E27FC236}">
                <a16:creationId xmlns:a16="http://schemas.microsoft.com/office/drawing/2014/main" id="{32FFEEAB-EDC5-43F0-A659-CFA7B9619DE3}"/>
              </a:ext>
            </a:extLst>
          </p:cNvPr>
          <p:cNvSpPr txBox="1"/>
          <p:nvPr/>
        </p:nvSpPr>
        <p:spPr>
          <a:xfrm>
            <a:off x="973126" y="2216307"/>
            <a:ext cx="5379547" cy="9137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l" defTabSz="821530" rtl="0" fontAlgn="auto" latinLnBrk="0" hangingPunct="0">
              <a:lnSpc>
                <a:spcPct val="100000"/>
              </a:lnSpc>
              <a:spcBef>
                <a:spcPts val="0"/>
              </a:spcBef>
              <a:spcAft>
                <a:spcPts val="0"/>
              </a:spcAft>
              <a:buClrTx/>
              <a:buSzTx/>
              <a:buFontTx/>
              <a:buNone/>
              <a:tabLst/>
            </a:pPr>
            <a:r>
              <a:rPr kumimoji="0" lang="en-CA" sz="5000" b="1" i="0" u="none" strike="noStrike" cap="none" spc="0" normalizeH="0" baseline="0" dirty="0">
                <a:ln>
                  <a:noFill/>
                </a:ln>
                <a:solidFill>
                  <a:srgbClr val="000000"/>
                </a:solidFill>
                <a:effectLst/>
                <a:uFillTx/>
                <a:latin typeface="Helvetica" panose="020B0604020202020204" pitchFamily="34" charset="0"/>
                <a:cs typeface="Helvetica" panose="020B0604020202020204" pitchFamily="34" charset="0"/>
                <a:sym typeface="Helvetica Light"/>
              </a:rPr>
              <a:t>Part 1</a:t>
            </a:r>
          </a:p>
        </p:txBody>
      </p:sp>
      <p:pic>
        <p:nvPicPr>
          <p:cNvPr id="7" name="Recorded Sound" descr="recorded narration">
            <a:hlinkClick r:id="" action="ppaction://media"/>
            <a:extLst>
              <a:ext uri="{FF2B5EF4-FFF2-40B4-BE49-F238E27FC236}">
                <a16:creationId xmlns:a16="http://schemas.microsoft.com/office/drawing/2014/main" id="{46CAA56D-701B-4731-A5D7-4A04F2E96C13}"/>
              </a:ext>
            </a:extLst>
          </p:cNvPr>
          <p:cNvPicPr>
            <a:picLocks noChangeAspect="1"/>
          </p:cNvPicPr>
          <p:nvPr>
            <a:audioFile r:link="rId2"/>
            <p:extLst>
              <p:ext uri="{DAA4B4D4-6D71-4841-9C94-3DE7FCFB9230}">
                <p14:media xmlns:p14="http://schemas.microsoft.com/office/powerpoint/2010/main" r:embed="rId3">
                  <p14:trim end="5612.4489"/>
                </p14:media>
              </p:ext>
            </p:extLst>
          </p:nvPr>
        </p:nvPicPr>
        <p:blipFill>
          <a:blip r:embed="rId8"/>
          <a:stretch>
            <a:fillRect/>
          </a:stretch>
        </p:blipFill>
        <p:spPr>
          <a:xfrm>
            <a:off x="25992306" y="7162800"/>
            <a:ext cx="609600" cy="609600"/>
          </a:xfrm>
          <a:prstGeom prst="rect">
            <a:avLst/>
          </a:prstGeom>
        </p:spPr>
      </p:pic>
    </p:spTree>
    <p:custDataLst>
      <p:tags r:id="rId1"/>
    </p:custDataLst>
    <p:extLst>
      <p:ext uri="{BB962C8B-B14F-4D97-AF65-F5344CB8AC3E}">
        <p14:creationId xmlns:p14="http://schemas.microsoft.com/office/powerpoint/2010/main" val="2436451619"/>
      </p:ext>
    </p:extLst>
  </p:cSld>
  <p:clrMapOvr>
    <a:masterClrMapping/>
  </p:clrMapOvr>
  <p:transition spd="med" advTm="2703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600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7"/>
                </p:tgtEl>
              </p:cMediaNode>
            </p:audio>
          </p:childTnLst>
        </p:cTn>
      </p:par>
    </p:tnLst>
  </p:timing>
  <p:extLst>
    <p:ext uri="{E180D4A7-C9FB-4DFB-919C-405C955672EB}">
      <p14:showEvtLst xmlns:p14="http://schemas.microsoft.com/office/powerpoint/2010/main">
        <p14:playEvt time="199" objId="7"/>
        <p14:stopEvt time="26266" objId="7"/>
      </p14:showEvtLst>
    </p:ext>
  </p:extLs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t="-6000" b="-6000"/>
          </a:stretch>
        </a:blip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95471FF5-273B-466B-BC79-631B1320108E}"/>
              </a:ext>
            </a:extLst>
          </p:cNvPr>
          <p:cNvSpPr>
            <a:spLocks noChangeArrowheads="1"/>
          </p:cNvSpPr>
          <p:nvPr/>
        </p:nvSpPr>
        <p:spPr bwMode="auto">
          <a:xfrm>
            <a:off x="413667" y="2027105"/>
            <a:ext cx="20111740" cy="11326178"/>
          </a:xfrm>
          <a:prstGeom prst="rect">
            <a:avLst/>
          </a:prstGeom>
          <a:solidFill>
            <a:srgbClr val="F6F8FA">
              <a:alpha val="55000"/>
            </a:srgbClr>
          </a:solidFill>
          <a:ln>
            <a:noFill/>
          </a:ln>
          <a:effectLst/>
        </p:spPr>
        <p:txBody>
          <a:bodyPr vert="horz" wrap="square" lIns="91440" tIns="0" rIns="91440" bIns="0" numCol="1" anchor="b"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rgbClr val="24292E"/>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3200" dirty="0">
              <a:solidFill>
                <a:srgbClr val="24292E"/>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rgbClr val="24292E"/>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3200" dirty="0">
              <a:solidFill>
                <a:srgbClr val="24292E"/>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rgbClr val="24292E"/>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3200" dirty="0">
              <a:solidFill>
                <a:srgbClr val="24292E"/>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rgbClr val="24292E"/>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3200" dirty="0">
              <a:solidFill>
                <a:srgbClr val="24292E"/>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rgbClr val="24292E"/>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3200" dirty="0">
              <a:solidFill>
                <a:srgbClr val="24292E"/>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rgbClr val="24292E"/>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rgbClr val="24292E"/>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24292E"/>
                </a:solidFill>
                <a:effectLst/>
                <a:latin typeface="+mn-lt"/>
              </a:rPr>
              <a:t>&lt;!DOCTYPE html&gt;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24292E"/>
                </a:solidFill>
                <a:effectLst/>
                <a:latin typeface="+mn-lt"/>
              </a:rPr>
              <a:t>&lt;</a:t>
            </a:r>
            <a:r>
              <a:rPr lang="en-US" altLang="en-US" sz="3200" dirty="0">
                <a:solidFill>
                  <a:srgbClr val="22863A"/>
                </a:solidFill>
                <a:latin typeface="+mn-lt"/>
              </a:rPr>
              <a:t>html </a:t>
            </a:r>
            <a:r>
              <a:rPr kumimoji="0" lang="en-US" altLang="en-US" sz="3200" b="0" i="0" u="none" strike="noStrike" cap="none" normalizeH="0" baseline="0" dirty="0" err="1">
                <a:ln>
                  <a:noFill/>
                </a:ln>
                <a:solidFill>
                  <a:srgbClr val="005CC5"/>
                </a:solidFill>
                <a:effectLst/>
                <a:latin typeface="+mn-lt"/>
              </a:rPr>
              <a:t>lang</a:t>
            </a:r>
            <a:r>
              <a:rPr kumimoji="0" lang="en-US" altLang="en-US" sz="3200" b="0" i="0" u="none" strike="noStrike" cap="none" normalizeH="0" baseline="0" dirty="0">
                <a:ln>
                  <a:noFill/>
                </a:ln>
                <a:solidFill>
                  <a:srgbClr val="24292E"/>
                </a:solidFill>
                <a:effectLst/>
                <a:latin typeface="+mn-lt"/>
              </a:rPr>
              <a:t>=“</a:t>
            </a:r>
            <a:r>
              <a:rPr kumimoji="0" lang="en-US" altLang="en-US" sz="3200" b="0" i="0" u="none" strike="noStrike" cap="none" normalizeH="0" baseline="0" dirty="0" err="1">
                <a:ln>
                  <a:noFill/>
                </a:ln>
                <a:solidFill>
                  <a:srgbClr val="032F62"/>
                </a:solidFill>
                <a:effectLst/>
                <a:latin typeface="+mn-lt"/>
              </a:rPr>
              <a:t>en</a:t>
            </a:r>
            <a:r>
              <a:rPr kumimoji="0" lang="en-US" altLang="en-US" sz="3200" b="0" i="0" u="none" strike="noStrike" cap="none" normalizeH="0" baseline="0" dirty="0">
                <a:ln>
                  <a:noFill/>
                </a:ln>
                <a:solidFill>
                  <a:srgbClr val="24292E"/>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24292E"/>
                </a:solidFill>
                <a:effectLst/>
                <a:latin typeface="+mn-lt"/>
              </a:rPr>
              <a:t>  &lt;</a:t>
            </a:r>
            <a:r>
              <a:rPr kumimoji="0" lang="en-US" altLang="en-US" sz="3200" b="0" i="0" u="none" strike="noStrike" cap="none" normalizeH="0" baseline="0" dirty="0">
                <a:ln>
                  <a:noFill/>
                </a:ln>
                <a:solidFill>
                  <a:srgbClr val="22863A"/>
                </a:solidFill>
                <a:effectLst/>
                <a:latin typeface="+mn-lt"/>
              </a:rPr>
              <a:t>head</a:t>
            </a:r>
            <a:r>
              <a:rPr kumimoji="0" lang="en-US" altLang="en-US" sz="3200" b="0" i="0" u="none" strike="noStrike" cap="none" normalizeH="0" baseline="0" dirty="0">
                <a:ln>
                  <a:noFill/>
                </a:ln>
                <a:solidFill>
                  <a:srgbClr val="24292E"/>
                </a:solidFill>
                <a:effectLst/>
                <a:latin typeface="+mn-lt"/>
              </a:rPr>
              <a:t>&gt; &lt;</a:t>
            </a:r>
            <a:r>
              <a:rPr kumimoji="0" lang="en-US" altLang="en-US" sz="3200" b="0" i="0" u="none" strike="noStrike" cap="none" normalizeH="0" baseline="0" dirty="0">
                <a:ln>
                  <a:noFill/>
                </a:ln>
                <a:solidFill>
                  <a:srgbClr val="22863A"/>
                </a:solidFill>
                <a:effectLst/>
                <a:latin typeface="+mn-lt"/>
              </a:rPr>
              <a:t>title</a:t>
            </a:r>
            <a:r>
              <a:rPr kumimoji="0" lang="en-US" altLang="en-US" sz="3200" b="0" i="0" u="none" strike="noStrike" cap="none" normalizeH="0" baseline="0" dirty="0">
                <a:ln>
                  <a:noFill/>
                </a:ln>
                <a:solidFill>
                  <a:srgbClr val="24292E"/>
                </a:solidFill>
                <a:effectLst/>
                <a:latin typeface="+mn-lt"/>
              </a:rPr>
              <a:t>&gt;Canada Base Map&lt;</a:t>
            </a:r>
            <a:r>
              <a:rPr kumimoji="0" lang="en-US" altLang="en-US" sz="3200" b="0" i="0" u="none" strike="noStrike" cap="none" normalizeH="0" baseline="0" dirty="0">
                <a:ln>
                  <a:noFill/>
                </a:ln>
                <a:solidFill>
                  <a:srgbClr val="22863A"/>
                </a:solidFill>
                <a:effectLst/>
                <a:latin typeface="+mn-lt"/>
              </a:rPr>
              <a:t>/title</a:t>
            </a:r>
            <a:r>
              <a:rPr kumimoji="0" lang="en-US" altLang="en-US" sz="3200" b="0" i="0" u="none" strike="noStrike" cap="none" normalizeH="0" baseline="0" dirty="0">
                <a:ln>
                  <a:noFill/>
                </a:ln>
                <a:solidFill>
                  <a:srgbClr val="24292E"/>
                </a:solidFill>
                <a:effectLst/>
                <a:latin typeface="+mn-lt"/>
              </a:rPr>
              <a:t>&gt; &lt;</a:t>
            </a:r>
            <a:r>
              <a:rPr kumimoji="0" lang="en-US" altLang="en-US" sz="3200" b="0" i="0" u="none" strike="noStrike" cap="none" normalizeH="0" baseline="0" dirty="0">
                <a:ln>
                  <a:noFill/>
                </a:ln>
                <a:solidFill>
                  <a:srgbClr val="22863A"/>
                </a:solidFill>
                <a:effectLst/>
                <a:latin typeface="+mn-lt"/>
              </a:rPr>
              <a:t>/head</a:t>
            </a:r>
            <a:r>
              <a:rPr kumimoji="0" lang="en-US" altLang="en-US" sz="3200" b="0" i="0" u="none" strike="noStrike" cap="none" normalizeH="0" baseline="0" dirty="0">
                <a:ln>
                  <a:noFill/>
                </a:ln>
                <a:solidFill>
                  <a:srgbClr val="24292E"/>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3200" dirty="0">
                <a:solidFill>
                  <a:srgbClr val="24292E"/>
                </a:solidFill>
                <a:latin typeface="+mn-lt"/>
              </a:rPr>
              <a:t> </a:t>
            </a:r>
            <a:r>
              <a:rPr kumimoji="0" lang="en-US" altLang="en-US" sz="3200" b="0" i="0" u="none" strike="noStrike" cap="none" normalizeH="0" baseline="0" dirty="0">
                <a:ln>
                  <a:noFill/>
                </a:ln>
                <a:solidFill>
                  <a:srgbClr val="24292E"/>
                </a:solidFill>
                <a:effectLst/>
                <a:latin typeface="+mn-lt"/>
              </a:rPr>
              <a:t> &lt;</a:t>
            </a:r>
            <a:r>
              <a:rPr kumimoji="0" lang="en-US" altLang="en-US" sz="3200" b="0" i="0" u="none" strike="noStrike" cap="none" normalizeH="0" baseline="0" dirty="0">
                <a:ln>
                  <a:noFill/>
                </a:ln>
                <a:solidFill>
                  <a:srgbClr val="22863A"/>
                </a:solidFill>
                <a:effectLst/>
                <a:latin typeface="+mn-lt"/>
              </a:rPr>
              <a:t>body</a:t>
            </a:r>
            <a:r>
              <a:rPr kumimoji="0" lang="en-US" altLang="en-US" sz="3200" b="0" i="0" u="none" strike="noStrike" cap="none" normalizeH="0" baseline="0" dirty="0">
                <a:ln>
                  <a:noFill/>
                </a:ln>
                <a:solidFill>
                  <a:srgbClr val="24292E"/>
                </a:solidFill>
                <a:effectLst/>
                <a:latin typeface="+mn-lt"/>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24292E"/>
                </a:solidFill>
                <a:effectLst/>
                <a:latin typeface="+mn-lt"/>
              </a:rPr>
              <a:t>    &lt;</a:t>
            </a:r>
            <a:r>
              <a:rPr kumimoji="0" lang="en-US" altLang="en-US" sz="3200" b="0" i="0" u="none" strike="noStrike" cap="none" normalizeH="0" baseline="0" dirty="0">
                <a:ln>
                  <a:noFill/>
                </a:ln>
                <a:solidFill>
                  <a:srgbClr val="22863A"/>
                </a:solidFill>
                <a:effectLst/>
                <a:latin typeface="+mn-lt"/>
              </a:rPr>
              <a:t>map </a:t>
            </a:r>
            <a:r>
              <a:rPr kumimoji="0" lang="en-US" altLang="en-US" sz="3200" b="0" i="0" u="none" strike="noStrike" cap="none" normalizeH="0" baseline="0" dirty="0">
                <a:ln>
                  <a:noFill/>
                </a:ln>
                <a:solidFill>
                  <a:srgbClr val="005CC5"/>
                </a:solidFill>
                <a:effectLst/>
                <a:latin typeface="+mn-lt"/>
              </a:rPr>
              <a:t>projection="</a:t>
            </a:r>
            <a:r>
              <a:rPr lang="en-US" altLang="en-US" sz="3200" dirty="0">
                <a:solidFill>
                  <a:srgbClr val="032F62"/>
                </a:solidFill>
                <a:latin typeface="+mn-lt"/>
              </a:rPr>
              <a:t>OSMTILE</a:t>
            </a:r>
            <a:r>
              <a:rPr kumimoji="0" lang="en-US" altLang="en-US" sz="3200" b="0" i="0" u="none" strike="noStrike" cap="none" normalizeH="0" baseline="0" dirty="0">
                <a:ln>
                  <a:noFill/>
                </a:ln>
                <a:solidFill>
                  <a:srgbClr val="005CC5"/>
                </a:solidFill>
                <a:effectLst/>
                <a:latin typeface="+mn-lt"/>
              </a:rPr>
              <a:t>" zoom="</a:t>
            </a:r>
            <a:r>
              <a:rPr lang="en-US" altLang="en-US" sz="3200" dirty="0">
                <a:solidFill>
                  <a:srgbClr val="032F62"/>
                </a:solidFill>
                <a:latin typeface="+mn-lt"/>
              </a:rPr>
              <a:t>4</a:t>
            </a:r>
            <a:r>
              <a:rPr kumimoji="0" lang="en-US" altLang="en-US" sz="3200" b="0" i="0" u="none" strike="noStrike" cap="none" normalizeH="0" baseline="0" dirty="0">
                <a:ln>
                  <a:noFill/>
                </a:ln>
                <a:solidFill>
                  <a:srgbClr val="005CC5"/>
                </a:solidFill>
                <a:effectLst/>
                <a:latin typeface="+mn-lt"/>
              </a:rPr>
              <a:t>" </a:t>
            </a:r>
            <a:r>
              <a:rPr kumimoji="0" lang="en-US" altLang="en-US" sz="3200" b="0" i="0" u="none" strike="noStrike" cap="none" normalizeH="0" baseline="0" dirty="0" err="1">
                <a:ln>
                  <a:noFill/>
                </a:ln>
                <a:solidFill>
                  <a:srgbClr val="005CC5"/>
                </a:solidFill>
                <a:effectLst/>
                <a:latin typeface="+mn-lt"/>
              </a:rPr>
              <a:t>lat</a:t>
            </a:r>
            <a:r>
              <a:rPr kumimoji="0" lang="en-US" altLang="en-US" sz="3200" b="0" i="0" u="none" strike="noStrike" cap="none" normalizeH="0" baseline="0" dirty="0">
                <a:ln>
                  <a:noFill/>
                </a:ln>
                <a:solidFill>
                  <a:srgbClr val="005CC5"/>
                </a:solidFill>
                <a:effectLst/>
                <a:latin typeface="+mn-lt"/>
              </a:rPr>
              <a:t>="</a:t>
            </a:r>
            <a:r>
              <a:rPr lang="en-US" altLang="en-US" sz="3200" dirty="0">
                <a:solidFill>
                  <a:srgbClr val="032F62"/>
                </a:solidFill>
                <a:latin typeface="+mn-lt"/>
              </a:rPr>
              <a:t>53</a:t>
            </a:r>
            <a:r>
              <a:rPr kumimoji="0" lang="en-US" altLang="en-US" sz="3200" b="0" i="0" u="none" strike="noStrike" cap="none" normalizeH="0" baseline="0" dirty="0">
                <a:ln>
                  <a:noFill/>
                </a:ln>
                <a:solidFill>
                  <a:srgbClr val="005CC5"/>
                </a:solidFill>
                <a:effectLst/>
                <a:latin typeface="+mn-lt"/>
              </a:rPr>
              <a:t>" </a:t>
            </a:r>
            <a:r>
              <a:rPr kumimoji="0" lang="en-US" altLang="en-US" sz="3200" b="0" i="0" u="none" strike="noStrike" cap="none" normalizeH="0" baseline="0" dirty="0" err="1">
                <a:ln>
                  <a:noFill/>
                </a:ln>
                <a:solidFill>
                  <a:srgbClr val="005CC5"/>
                </a:solidFill>
                <a:effectLst/>
                <a:latin typeface="+mn-lt"/>
              </a:rPr>
              <a:t>lon</a:t>
            </a:r>
            <a:r>
              <a:rPr lang="en-US" altLang="en-US" sz="3200" dirty="0">
                <a:solidFill>
                  <a:srgbClr val="032F62"/>
                </a:solidFill>
                <a:latin typeface="+mn-lt"/>
              </a:rPr>
              <a:t>="-91</a:t>
            </a:r>
            <a:r>
              <a:rPr kumimoji="0" lang="en-US" altLang="en-US" sz="3200" b="0" i="0" u="none" strike="noStrike" cap="none" normalizeH="0" baseline="0" dirty="0">
                <a:ln>
                  <a:noFill/>
                </a:ln>
                <a:solidFill>
                  <a:srgbClr val="005CC5"/>
                </a:solidFill>
                <a:effectLst/>
                <a:latin typeface="+mn-lt"/>
              </a:rPr>
              <a:t>" controls </a:t>
            </a:r>
            <a:r>
              <a:rPr kumimoji="0" lang="en-US" altLang="en-US" sz="3200" b="0" i="0" u="none" strike="noStrike" cap="none" normalizeH="0" baseline="0" dirty="0" err="1">
                <a:ln>
                  <a:noFill/>
                </a:ln>
                <a:solidFill>
                  <a:srgbClr val="005CC5"/>
                </a:solidFill>
                <a:effectLst/>
                <a:latin typeface="+mn-lt"/>
              </a:rPr>
              <a:t>controlslist</a:t>
            </a:r>
            <a:r>
              <a:rPr kumimoji="0" lang="en-US" altLang="en-US" sz="3200" b="0" i="0" u="none" strike="noStrike" cap="none" normalizeH="0" baseline="0" dirty="0">
                <a:ln>
                  <a:noFill/>
                </a:ln>
                <a:solidFill>
                  <a:srgbClr val="005CC5"/>
                </a:solidFill>
                <a:effectLst/>
                <a:latin typeface="+mn-lt"/>
              </a:rPr>
              <a:t>=“</a:t>
            </a:r>
            <a:r>
              <a:rPr lang="en-US" altLang="en-US" sz="3200" dirty="0" err="1">
                <a:solidFill>
                  <a:srgbClr val="032F62"/>
                </a:solidFill>
                <a:latin typeface="+mn-lt"/>
              </a:rPr>
              <a:t>nofullscreen</a:t>
            </a:r>
            <a:r>
              <a:rPr kumimoji="0" lang="en-US" altLang="en-US" sz="3200" b="0" i="0" u="none" strike="noStrike" cap="none" normalizeH="0" baseline="0" dirty="0">
                <a:ln>
                  <a:noFill/>
                </a:ln>
                <a:solidFill>
                  <a:srgbClr val="005CC5"/>
                </a:solidFill>
                <a:effectLst/>
                <a:latin typeface="+mn-lt"/>
              </a:rPr>
              <a:t>”</a:t>
            </a:r>
            <a:r>
              <a:rPr kumimoji="0" lang="en-US" altLang="en-US" sz="3200" b="0" i="0" u="none" strike="noStrike" cap="none" normalizeH="0" baseline="0" dirty="0">
                <a:ln>
                  <a:noFill/>
                </a:ln>
                <a:solidFill>
                  <a:srgbClr val="24292E"/>
                </a:solidFill>
                <a:effectLst/>
                <a:latin typeface="+mn-lt"/>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24292E"/>
                </a:solidFill>
                <a:effectLst/>
                <a:latin typeface="+mn-lt"/>
              </a:rPr>
              <a:t>      &lt;</a:t>
            </a:r>
            <a:r>
              <a:rPr kumimoji="0" lang="en-US" altLang="en-US" sz="3200" b="0" i="0" u="none" strike="noStrike" cap="none" normalizeH="0" baseline="0" dirty="0">
                <a:ln>
                  <a:noFill/>
                </a:ln>
                <a:solidFill>
                  <a:srgbClr val="22863A"/>
                </a:solidFill>
                <a:effectLst/>
                <a:latin typeface="+mn-lt"/>
              </a:rPr>
              <a:t>layer</a:t>
            </a:r>
            <a:r>
              <a:rPr kumimoji="0" lang="en-US" altLang="en-US" sz="3200" b="0" i="0" u="none" strike="noStrike" cap="none" normalizeH="0" baseline="0" dirty="0">
                <a:ln>
                  <a:noFill/>
                </a:ln>
                <a:solidFill>
                  <a:srgbClr val="24292E"/>
                </a:solidFill>
                <a:effectLst/>
                <a:latin typeface="+mn-lt"/>
              </a:rPr>
              <a:t> </a:t>
            </a:r>
            <a:r>
              <a:rPr kumimoji="0" lang="en-US" altLang="en-US" sz="3200" b="0" i="0" u="none" strike="noStrike" cap="none" normalizeH="0" baseline="0" dirty="0">
                <a:ln>
                  <a:noFill/>
                </a:ln>
                <a:solidFill>
                  <a:srgbClr val="005CC5"/>
                </a:solidFill>
                <a:effectLst/>
                <a:latin typeface="+mn-lt"/>
              </a:rPr>
              <a:t>label</a:t>
            </a:r>
            <a:r>
              <a:rPr kumimoji="0" lang="en-US" altLang="en-US" sz="3200" b="0" i="0" u="none" strike="noStrike" cap="none" normalizeH="0" baseline="0" dirty="0">
                <a:ln>
                  <a:noFill/>
                </a:ln>
                <a:solidFill>
                  <a:srgbClr val="24292E"/>
                </a:solidFill>
                <a:effectLst/>
                <a:latin typeface="+mn-lt"/>
              </a:rPr>
              <a:t>="</a:t>
            </a:r>
            <a:r>
              <a:rPr kumimoji="0" lang="en-US" altLang="en-US" sz="3200" b="0" i="0" u="none" strike="noStrike" cap="none" normalizeH="0" baseline="0" dirty="0">
                <a:ln>
                  <a:noFill/>
                </a:ln>
                <a:solidFill>
                  <a:srgbClr val="032F62"/>
                </a:solidFill>
                <a:effectLst/>
                <a:latin typeface="+mn-lt"/>
              </a:rPr>
              <a:t>Canada Base Map</a:t>
            </a:r>
            <a:r>
              <a:rPr kumimoji="0" lang="en-US" altLang="en-US" sz="3200" b="0" i="0" u="none" strike="noStrike" cap="none" normalizeH="0" baseline="0" dirty="0">
                <a:ln>
                  <a:noFill/>
                </a:ln>
                <a:solidFill>
                  <a:srgbClr val="24292E"/>
                </a:solidFill>
                <a:effectLst/>
                <a:latin typeface="+mn-lt"/>
              </a:rPr>
              <a:t>" </a:t>
            </a:r>
            <a:r>
              <a:rPr kumimoji="0" lang="en-US" altLang="en-US" sz="3200" b="0" i="0" u="none" strike="noStrike" cap="none" normalizeH="0" baseline="0" dirty="0">
                <a:ln>
                  <a:noFill/>
                </a:ln>
                <a:solidFill>
                  <a:srgbClr val="005CC5"/>
                </a:solidFill>
                <a:effectLst/>
                <a:latin typeface="+mn-lt"/>
              </a:rPr>
              <a:t>checked </a:t>
            </a:r>
            <a:r>
              <a:rPr kumimoji="0" lang="en-US" altLang="en-US" sz="3200" b="0" i="0" u="none" strike="noStrike" cap="none" normalizeH="0" baseline="0" dirty="0" err="1">
                <a:ln>
                  <a:noFill/>
                </a:ln>
                <a:solidFill>
                  <a:srgbClr val="005CC5"/>
                </a:solidFill>
                <a:effectLst/>
                <a:latin typeface="+mn-lt"/>
              </a:rPr>
              <a:t>src</a:t>
            </a:r>
            <a:r>
              <a:rPr lang="en-US" altLang="en-US" sz="3200" dirty="0">
                <a:solidFill>
                  <a:srgbClr val="032F62"/>
                </a:solidFill>
                <a:latin typeface="+mn-lt"/>
              </a:rPr>
              <a:t>=“…”&gt;</a:t>
            </a:r>
            <a:r>
              <a:rPr kumimoji="0" lang="en-US" altLang="en-US" sz="3200" b="0" i="0" u="none" strike="noStrike" cap="none" normalizeH="0" baseline="0" dirty="0">
                <a:ln>
                  <a:noFill/>
                </a:ln>
                <a:solidFill>
                  <a:srgbClr val="24292E"/>
                </a:solidFill>
                <a:effectLst/>
                <a:latin typeface="+mn-lt"/>
              </a:rPr>
              <a:t>&lt;/</a:t>
            </a:r>
            <a:r>
              <a:rPr kumimoji="0" lang="en-US" altLang="en-US" sz="3200" b="0" i="0" u="none" strike="noStrike" cap="none" normalizeH="0" baseline="0" dirty="0">
                <a:ln>
                  <a:noFill/>
                </a:ln>
                <a:solidFill>
                  <a:srgbClr val="22863A"/>
                </a:solidFill>
                <a:effectLst/>
                <a:latin typeface="+mn-lt"/>
              </a:rPr>
              <a:t>layer</a:t>
            </a:r>
            <a:r>
              <a:rPr kumimoji="0" lang="en-US" altLang="en-US" sz="3200" b="0" i="0" u="none" strike="noStrike" cap="none" normalizeH="0" baseline="0" dirty="0">
                <a:ln>
                  <a:noFill/>
                </a:ln>
                <a:solidFill>
                  <a:srgbClr val="24292E"/>
                </a:solidFill>
                <a:effectLst/>
                <a:latin typeface="+mn-lt"/>
              </a:rPr>
              <a:t>&gt;</a:t>
            </a:r>
            <a:r>
              <a:rPr kumimoji="0" lang="en-US" altLang="en-US" sz="3200" b="0" i="0" u="none" strike="noStrike" cap="none" normalizeH="0" baseline="0" dirty="0">
                <a:ln>
                  <a:noFill/>
                </a:ln>
                <a:solidFill>
                  <a:schemeClr val="tx1"/>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3200" dirty="0">
                <a:solidFill>
                  <a:srgbClr val="24292E"/>
                </a:solidFill>
                <a:latin typeface="+mn-lt"/>
              </a:rPr>
              <a:t>    </a:t>
            </a:r>
            <a:r>
              <a:rPr kumimoji="0" lang="en-US" altLang="en-US" sz="3200" b="0" i="0" u="none" strike="noStrike" cap="none" normalizeH="0" baseline="0" dirty="0">
                <a:ln>
                  <a:noFill/>
                </a:ln>
                <a:solidFill>
                  <a:srgbClr val="24292E"/>
                </a:solidFill>
                <a:effectLst/>
                <a:latin typeface="+mn-lt"/>
              </a:rPr>
              <a:t>  &lt;</a:t>
            </a:r>
            <a:r>
              <a:rPr kumimoji="0" lang="en-US" altLang="en-US" sz="3200" b="0" i="0" u="none" strike="noStrike" cap="none" normalizeH="0" baseline="0" dirty="0">
                <a:ln>
                  <a:noFill/>
                </a:ln>
                <a:solidFill>
                  <a:srgbClr val="22863A"/>
                </a:solidFill>
                <a:effectLst/>
                <a:latin typeface="+mn-lt"/>
              </a:rPr>
              <a:t>layer</a:t>
            </a:r>
            <a:r>
              <a:rPr kumimoji="0" lang="en-US" altLang="en-US" sz="3200" b="0" i="0" u="none" strike="noStrike" cap="none" normalizeH="0" baseline="0" dirty="0">
                <a:ln>
                  <a:noFill/>
                </a:ln>
                <a:solidFill>
                  <a:srgbClr val="24292E"/>
                </a:solidFill>
                <a:effectLst/>
                <a:latin typeface="+mn-lt"/>
              </a:rPr>
              <a:t> </a:t>
            </a:r>
            <a:r>
              <a:rPr kumimoji="0" lang="en-US" altLang="en-US" sz="3200" b="0" i="0" u="none" strike="noStrike" cap="none" normalizeH="0" baseline="0" dirty="0">
                <a:ln>
                  <a:noFill/>
                </a:ln>
                <a:solidFill>
                  <a:srgbClr val="005CC5"/>
                </a:solidFill>
                <a:effectLst/>
                <a:latin typeface="+mn-lt"/>
              </a:rPr>
              <a:t>label</a:t>
            </a:r>
            <a:r>
              <a:rPr kumimoji="0" lang="en-US" altLang="en-US" sz="3200" b="0" i="0" u="none" strike="noStrike" cap="none" normalizeH="0" baseline="0" dirty="0">
                <a:ln>
                  <a:noFill/>
                </a:ln>
                <a:solidFill>
                  <a:srgbClr val="24292E"/>
                </a:solidFill>
                <a:effectLst/>
                <a:latin typeface="+mn-lt"/>
              </a:rPr>
              <a:t>="</a:t>
            </a:r>
            <a:r>
              <a:rPr kumimoji="0" lang="en-US" altLang="en-US" sz="3200" b="0" i="0" u="none" strike="noStrike" cap="none" normalizeH="0" baseline="0" dirty="0">
                <a:ln>
                  <a:noFill/>
                </a:ln>
                <a:solidFill>
                  <a:srgbClr val="032F62"/>
                </a:solidFill>
                <a:effectLst/>
                <a:latin typeface="+mn-lt"/>
              </a:rPr>
              <a:t>Canada Weather Map</a:t>
            </a:r>
            <a:r>
              <a:rPr kumimoji="0" lang="en-US" altLang="en-US" sz="3200" b="0" i="0" u="none" strike="noStrike" cap="none" normalizeH="0" baseline="0" dirty="0">
                <a:ln>
                  <a:noFill/>
                </a:ln>
                <a:solidFill>
                  <a:srgbClr val="24292E"/>
                </a:solidFill>
                <a:effectLst/>
                <a:latin typeface="+mn-lt"/>
              </a:rPr>
              <a:t>"</a:t>
            </a:r>
            <a:r>
              <a:rPr lang="en-US" altLang="en-US" sz="3200" dirty="0">
                <a:solidFill>
                  <a:srgbClr val="032F62"/>
                </a:solidFill>
                <a:latin typeface="+mn-lt"/>
              </a:rPr>
              <a:t>&gt;…inline content…</a:t>
            </a:r>
            <a:r>
              <a:rPr kumimoji="0" lang="en-US" altLang="en-US" sz="3200" b="0" i="0" u="none" strike="noStrike" cap="none" normalizeH="0" baseline="0" dirty="0">
                <a:ln>
                  <a:noFill/>
                </a:ln>
                <a:solidFill>
                  <a:srgbClr val="24292E"/>
                </a:solidFill>
                <a:effectLst/>
                <a:latin typeface="+mn-lt"/>
              </a:rPr>
              <a:t>&lt;/</a:t>
            </a:r>
            <a:r>
              <a:rPr kumimoji="0" lang="en-US" altLang="en-US" sz="3200" b="0" i="0" u="none" strike="noStrike" cap="none" normalizeH="0" baseline="0" dirty="0">
                <a:ln>
                  <a:noFill/>
                </a:ln>
                <a:solidFill>
                  <a:srgbClr val="22863A"/>
                </a:solidFill>
                <a:effectLst/>
                <a:latin typeface="+mn-lt"/>
              </a:rPr>
              <a:t>layer</a:t>
            </a:r>
            <a:r>
              <a:rPr kumimoji="0" lang="en-US" altLang="en-US" sz="3200" b="0" i="0" u="none" strike="noStrike" cap="none" normalizeH="0" baseline="0" dirty="0">
                <a:ln>
                  <a:noFill/>
                </a:ln>
                <a:solidFill>
                  <a:srgbClr val="24292E"/>
                </a:solidFill>
                <a:effectLst/>
                <a:latin typeface="+mn-lt"/>
              </a:rPr>
              <a:t>&gt;</a:t>
            </a:r>
            <a:r>
              <a:rPr kumimoji="0" lang="en-US" altLang="en-US" sz="3200" b="0" i="0" u="none" strike="noStrike" cap="none" normalizeH="0" baseline="0" dirty="0">
                <a:ln>
                  <a:noFill/>
                </a:ln>
                <a:solidFill>
                  <a:schemeClr val="tx1"/>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24292E"/>
                </a:solidFill>
                <a:effectLst/>
                <a:latin typeface="+mn-lt"/>
              </a:rPr>
              <a:t>   &lt;</a:t>
            </a:r>
            <a:r>
              <a:rPr kumimoji="0" lang="en-US" altLang="en-US" sz="3200" b="0" i="0" u="none" strike="noStrike" cap="none" normalizeH="0" baseline="0" dirty="0">
                <a:ln>
                  <a:noFill/>
                </a:ln>
                <a:solidFill>
                  <a:srgbClr val="22863A"/>
                </a:solidFill>
                <a:effectLst/>
                <a:latin typeface="+mn-lt"/>
              </a:rPr>
              <a:t>/map</a:t>
            </a:r>
            <a:r>
              <a:rPr kumimoji="0" lang="en-US" altLang="en-US" sz="3200" b="0" i="0" u="none" strike="noStrike" cap="none" normalizeH="0" baseline="0" dirty="0">
                <a:ln>
                  <a:noFill/>
                </a:ln>
                <a:solidFill>
                  <a:srgbClr val="24292E"/>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a:ln>
                  <a:noFill/>
                </a:ln>
                <a:solidFill>
                  <a:srgbClr val="24292E"/>
                </a:solidFill>
                <a:effectLst/>
                <a:latin typeface="+mn-lt"/>
              </a:rPr>
              <a:t>  &lt;</a:t>
            </a:r>
            <a:r>
              <a:rPr kumimoji="0" lang="en-US" altLang="en-US" sz="3200" b="0" i="0" u="none" strike="noStrike" cap="none" normalizeH="0" baseline="0" dirty="0">
                <a:ln>
                  <a:noFill/>
                </a:ln>
                <a:solidFill>
                  <a:srgbClr val="22863A"/>
                </a:solidFill>
                <a:effectLst/>
                <a:latin typeface="+mn-lt"/>
              </a:rPr>
              <a:t>/body</a:t>
            </a:r>
            <a:r>
              <a:rPr kumimoji="0" lang="en-US" altLang="en-US" sz="3200" b="0" i="0" u="none" strike="noStrike" cap="none" normalizeH="0" baseline="0" dirty="0">
                <a:ln>
                  <a:noFill/>
                </a:ln>
                <a:solidFill>
                  <a:srgbClr val="24292E"/>
                </a:solidFill>
                <a:effectLst/>
                <a:latin typeface="+mn-lt"/>
              </a:rPr>
              <a:t>&gt;</a:t>
            </a:r>
          </a:p>
          <a:p>
            <a:pPr algn="l" defTabSz="914400" eaLnBrk="0" fontAlgn="base">
              <a:spcBef>
                <a:spcPct val="0"/>
              </a:spcBef>
              <a:spcAft>
                <a:spcPct val="0"/>
              </a:spcAft>
            </a:pPr>
            <a:r>
              <a:rPr kumimoji="0" lang="en-US" altLang="en-US" sz="3200" b="0" i="0" u="none" strike="noStrike" cap="none" normalizeH="0" baseline="0" dirty="0">
                <a:ln>
                  <a:noFill/>
                </a:ln>
                <a:solidFill>
                  <a:srgbClr val="24292E"/>
                </a:solidFill>
                <a:effectLst/>
                <a:latin typeface="+mn-lt"/>
              </a:rPr>
              <a:t>&lt;/</a:t>
            </a:r>
            <a:r>
              <a:rPr lang="en-US" altLang="en-US" sz="3200" dirty="0">
                <a:solidFill>
                  <a:srgbClr val="22863A"/>
                </a:solidFill>
                <a:latin typeface="+mn-lt"/>
              </a:rPr>
              <a:t>html</a:t>
            </a:r>
            <a:r>
              <a:rPr kumimoji="0" lang="en-US" altLang="en-US" sz="3200" b="0" i="0" u="none" strike="noStrike" cap="none" normalizeH="0" baseline="0" dirty="0">
                <a:ln>
                  <a:noFill/>
                </a:ln>
                <a:solidFill>
                  <a:srgbClr val="24292E"/>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rgbClr val="24292E"/>
              </a:solidFill>
              <a:effectLst/>
              <a:latin typeface="+mn-lt"/>
            </a:endParaRPr>
          </a:p>
        </p:txBody>
      </p:sp>
      <p:sp>
        <p:nvSpPr>
          <p:cNvPr id="142" name="Publishing@W3C &amp;…"/>
          <p:cNvSpPr>
            <a:spLocks noGrp="1"/>
          </p:cNvSpPr>
          <p:nvPr>
            <p:ph type="title"/>
          </p:nvPr>
        </p:nvSpPr>
        <p:spPr>
          <a:xfrm>
            <a:off x="413667" y="0"/>
            <a:ext cx="17043059" cy="2435124"/>
          </a:xfrm>
          <a:prstGeom prst="rect">
            <a:avLst/>
          </a:prstGeom>
        </p:spPr>
        <p:txBody>
          <a:bodyPr>
            <a:noAutofit/>
          </a:bodyPr>
          <a:lstStyle/>
          <a:p>
            <a:pPr algn="l" defTabSz="607932">
              <a:defRPr sz="8288"/>
            </a:pPr>
            <a:r>
              <a:rPr lang="en-US" sz="8000" kern="1200" dirty="0">
                <a:solidFill>
                  <a:schemeClr val="tx1"/>
                </a:solidFill>
                <a:latin typeface="+mj-lt"/>
                <a:ea typeface="+mj-ea"/>
                <a:cs typeface="+mj-cs"/>
              </a:rPr>
              <a:t>The &lt;map&gt; element</a:t>
            </a:r>
            <a:endParaRPr dirty="0"/>
          </a:p>
        </p:txBody>
      </p:sp>
      <p:sp>
        <p:nvSpPr>
          <p:cNvPr id="2" name="Slide Number Placeholder 1">
            <a:extLst>
              <a:ext uri="{FF2B5EF4-FFF2-40B4-BE49-F238E27FC236}">
                <a16:creationId xmlns:a16="http://schemas.microsoft.com/office/drawing/2014/main" id="{415D2CC7-A4AD-5B40-A232-178FDC36F379}"/>
              </a:ext>
            </a:extLst>
          </p:cNvPr>
          <p:cNvSpPr>
            <a:spLocks noGrp="1"/>
          </p:cNvSpPr>
          <p:nvPr>
            <p:ph type="sldNum" sz="quarter" idx="2"/>
          </p:nvPr>
        </p:nvSpPr>
        <p:spPr>
          <a:xfrm>
            <a:off x="19841357" y="12738264"/>
            <a:ext cx="371895" cy="636710"/>
          </a:xfrm>
        </p:spPr>
        <p:txBody>
          <a:bodyPr/>
          <a:lstStyle/>
          <a:p>
            <a:fld id="{86CB4B4D-7CA3-9044-876B-883B54F8677D}" type="slidenum">
              <a:rPr lang="fr-FR" sz="3200" smtClean="0">
                <a:solidFill>
                  <a:srgbClr val="0D6DB6"/>
                </a:solidFill>
              </a:rPr>
              <a:t>4</a:t>
            </a:fld>
            <a:endParaRPr lang="fr-FR" sz="3200" dirty="0">
              <a:solidFill>
                <a:srgbClr val="0D6DB6"/>
              </a:solidFill>
            </a:endParaRPr>
          </a:p>
        </p:txBody>
      </p:sp>
      <p:sp>
        <p:nvSpPr>
          <p:cNvPr id="13" name="Double Bracket 12">
            <a:extLst>
              <a:ext uri="{FF2B5EF4-FFF2-40B4-BE49-F238E27FC236}">
                <a16:creationId xmlns:a16="http://schemas.microsoft.com/office/drawing/2014/main" id="{2357AC9E-4258-844A-AC92-E66C38A3EFE5}"/>
              </a:ext>
              <a:ext uri="{C183D7F6-B498-43B3-948B-1728B52AA6E4}">
                <adec:decorative xmlns:adec="http://schemas.microsoft.com/office/drawing/2017/decorative" val="1"/>
              </a:ext>
            </a:extLst>
          </p:cNvPr>
          <p:cNvSpPr/>
          <p:nvPr/>
        </p:nvSpPr>
        <p:spPr>
          <a:xfrm>
            <a:off x="19435247" y="12650520"/>
            <a:ext cx="1090160" cy="775564"/>
          </a:xfrm>
          <a:prstGeom prst="bracketPair">
            <a:avLst/>
          </a:prstGeom>
          <a:noFill/>
          <a:ln w="25400" cap="flat">
            <a:solidFill>
              <a:srgbClr val="0D6DB6"/>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fr-FR" sz="1800" b="0" i="0" u="none" strike="noStrike" cap="none" spc="0" normalizeH="0" baseline="0">
              <a:ln>
                <a:noFill/>
              </a:ln>
              <a:solidFill>
                <a:srgbClr val="000000"/>
              </a:solidFill>
              <a:effectLst/>
              <a:uFillTx/>
            </a:endParaRPr>
          </a:p>
        </p:txBody>
      </p:sp>
      <p:pic>
        <p:nvPicPr>
          <p:cNvPr id="6" name="Picture 5">
            <a:extLst>
              <a:ext uri="{FF2B5EF4-FFF2-40B4-BE49-F238E27FC236}">
                <a16:creationId xmlns:a16="http://schemas.microsoft.com/office/drawing/2014/main" id="{736F1D2C-2E32-4145-9521-2BB2CF31C89D}"/>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V="1">
            <a:off x="413668" y="1694761"/>
            <a:ext cx="20111739" cy="96228"/>
          </a:xfrm>
          <a:prstGeom prst="rect">
            <a:avLst/>
          </a:prstGeom>
        </p:spPr>
      </p:pic>
      <p:sp>
        <p:nvSpPr>
          <p:cNvPr id="3" name="TextBox 2">
            <a:extLst>
              <a:ext uri="{FF2B5EF4-FFF2-40B4-BE49-F238E27FC236}">
                <a16:creationId xmlns:a16="http://schemas.microsoft.com/office/drawing/2014/main" id="{CEF2D6BD-59C8-467F-AE2E-5ED6778CF968}"/>
              </a:ext>
            </a:extLst>
          </p:cNvPr>
          <p:cNvSpPr txBox="1"/>
          <p:nvPr/>
        </p:nvSpPr>
        <p:spPr>
          <a:xfrm>
            <a:off x="819947" y="2435124"/>
            <a:ext cx="4572000" cy="2729590"/>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defTabSz="821530" rtl="0" fontAlgn="auto" latinLnBrk="0" hangingPunct="0">
              <a:lnSpc>
                <a:spcPct val="100000"/>
              </a:lnSpc>
              <a:spcBef>
                <a:spcPts val="0"/>
              </a:spcBef>
              <a:spcAft>
                <a:spcPts val="0"/>
              </a:spcAft>
              <a:buClrTx/>
              <a:buSzTx/>
              <a:buFontTx/>
              <a:buNone/>
              <a:tabLst/>
            </a:pPr>
            <a:r>
              <a:rPr lang="en-CA" sz="2800" b="1" dirty="0">
                <a:solidFill>
                  <a:schemeClr val="bg1"/>
                </a:solidFill>
              </a:rPr>
              <a:t>A small set of ‘projection’ values is defined. The default, if unspecified, is ‘OSMTILE’, which corresponds with Web Mercator.</a:t>
            </a:r>
            <a:endParaRPr kumimoji="0" lang="en-CA" sz="6000" b="1" i="0" u="none" strike="noStrike" cap="none" spc="0" normalizeH="0" baseline="0" dirty="0">
              <a:ln>
                <a:noFill/>
              </a:ln>
              <a:solidFill>
                <a:schemeClr val="bg1"/>
              </a:solidFill>
              <a:effectLst/>
              <a:uFillTx/>
              <a:sym typeface="Helvetica Light"/>
            </a:endParaRPr>
          </a:p>
        </p:txBody>
      </p:sp>
      <p:sp>
        <p:nvSpPr>
          <p:cNvPr id="4" name="TextBox 3">
            <a:extLst>
              <a:ext uri="{FF2B5EF4-FFF2-40B4-BE49-F238E27FC236}">
                <a16:creationId xmlns:a16="http://schemas.microsoft.com/office/drawing/2014/main" id="{791A05A0-F10E-4B3C-8982-3ED6977F4C2E}"/>
              </a:ext>
            </a:extLst>
          </p:cNvPr>
          <p:cNvSpPr txBox="1"/>
          <p:nvPr/>
        </p:nvSpPr>
        <p:spPr>
          <a:xfrm>
            <a:off x="7475820" y="3625564"/>
            <a:ext cx="4572000" cy="143692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defTabSz="821530" rtl="0" fontAlgn="auto" latinLnBrk="0" hangingPunct="0">
              <a:lnSpc>
                <a:spcPct val="100000"/>
              </a:lnSpc>
              <a:spcBef>
                <a:spcPts val="0"/>
              </a:spcBef>
              <a:spcAft>
                <a:spcPts val="0"/>
              </a:spcAft>
              <a:buClrTx/>
              <a:buSzTx/>
              <a:buFontTx/>
              <a:buNone/>
              <a:tabLst/>
            </a:pPr>
            <a:r>
              <a:rPr lang="en-US" sz="2800" b="1" dirty="0">
                <a:solidFill>
                  <a:schemeClr val="bg1"/>
                </a:solidFill>
              </a:rPr>
              <a:t>Required </a:t>
            </a:r>
            <a:r>
              <a:rPr lang="en-US" sz="2800" b="1" dirty="0" err="1">
                <a:solidFill>
                  <a:schemeClr val="bg1"/>
                </a:solidFill>
              </a:rPr>
              <a:t>lat</a:t>
            </a:r>
            <a:r>
              <a:rPr lang="en-US" sz="2800" b="1" dirty="0">
                <a:solidFill>
                  <a:schemeClr val="bg1"/>
                </a:solidFill>
              </a:rPr>
              <a:t> / </a:t>
            </a:r>
            <a:r>
              <a:rPr lang="en-US" sz="2800" b="1" dirty="0" err="1">
                <a:solidFill>
                  <a:schemeClr val="bg1"/>
                </a:solidFill>
              </a:rPr>
              <a:t>lon</a:t>
            </a:r>
            <a:r>
              <a:rPr lang="en-US" sz="2800" b="1" dirty="0">
                <a:solidFill>
                  <a:schemeClr val="bg1"/>
                </a:solidFill>
              </a:rPr>
              <a:t> numeric attributes designate the starting location</a:t>
            </a:r>
          </a:p>
        </p:txBody>
      </p:sp>
      <p:sp>
        <p:nvSpPr>
          <p:cNvPr id="7" name="TextBox 6">
            <a:extLst>
              <a:ext uri="{FF2B5EF4-FFF2-40B4-BE49-F238E27FC236}">
                <a16:creationId xmlns:a16="http://schemas.microsoft.com/office/drawing/2014/main" id="{729D116B-D5B0-49F4-AF90-0547FCF5DB13}"/>
              </a:ext>
            </a:extLst>
          </p:cNvPr>
          <p:cNvSpPr txBox="1"/>
          <p:nvPr/>
        </p:nvSpPr>
        <p:spPr>
          <a:xfrm>
            <a:off x="4222069" y="6036991"/>
            <a:ext cx="4572000" cy="143692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defTabSz="821530" rtl="0" fontAlgn="auto" latinLnBrk="0" hangingPunct="0">
              <a:lnSpc>
                <a:spcPct val="100000"/>
              </a:lnSpc>
              <a:spcBef>
                <a:spcPts val="0"/>
              </a:spcBef>
              <a:spcAft>
                <a:spcPts val="0"/>
              </a:spcAft>
              <a:buClrTx/>
              <a:buSzTx/>
              <a:buFontTx/>
              <a:buNone/>
              <a:tabLst/>
            </a:pPr>
            <a:r>
              <a:rPr lang="en-US" sz="2800" b="1" dirty="0">
                <a:solidFill>
                  <a:schemeClr val="bg1"/>
                </a:solidFill>
              </a:rPr>
              <a:t>Required zoom integer-valued attribute defines the map scale</a:t>
            </a:r>
          </a:p>
        </p:txBody>
      </p:sp>
      <p:sp>
        <p:nvSpPr>
          <p:cNvPr id="9" name="TextBox 8">
            <a:extLst>
              <a:ext uri="{FF2B5EF4-FFF2-40B4-BE49-F238E27FC236}">
                <a16:creationId xmlns:a16="http://schemas.microsoft.com/office/drawing/2014/main" id="{338FEF75-2A8E-4D5D-91D2-D81D62E25F40}"/>
              </a:ext>
            </a:extLst>
          </p:cNvPr>
          <p:cNvSpPr txBox="1"/>
          <p:nvPr/>
        </p:nvSpPr>
        <p:spPr>
          <a:xfrm>
            <a:off x="10751483" y="5799840"/>
            <a:ext cx="4572000" cy="2298703"/>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defTabSz="821530" rtl="0" fontAlgn="auto" latinLnBrk="0" hangingPunct="0">
              <a:lnSpc>
                <a:spcPct val="100000"/>
              </a:lnSpc>
              <a:spcBef>
                <a:spcPts val="0"/>
              </a:spcBef>
              <a:spcAft>
                <a:spcPts val="0"/>
              </a:spcAft>
              <a:buClrTx/>
              <a:buSzTx/>
              <a:buFontTx/>
              <a:buNone/>
              <a:tabLst/>
            </a:pPr>
            <a:r>
              <a:rPr lang="en-US" sz="2800" b="1" dirty="0">
                <a:solidFill>
                  <a:schemeClr val="bg1"/>
                </a:solidFill>
              </a:rPr>
              <a:t>Boolean ‘controls’ attribute turns controls on / off.  Controls are created by default in a closed shadow root, (like &lt;video&gt;)</a:t>
            </a:r>
          </a:p>
        </p:txBody>
      </p:sp>
      <p:sp>
        <p:nvSpPr>
          <p:cNvPr id="19" name="TextBox 18">
            <a:extLst>
              <a:ext uri="{FF2B5EF4-FFF2-40B4-BE49-F238E27FC236}">
                <a16:creationId xmlns:a16="http://schemas.microsoft.com/office/drawing/2014/main" id="{226D02AF-7CD3-45B9-BB43-C25ADB1A0133}"/>
              </a:ext>
            </a:extLst>
          </p:cNvPr>
          <p:cNvSpPr txBox="1"/>
          <p:nvPr/>
        </p:nvSpPr>
        <p:spPr>
          <a:xfrm>
            <a:off x="15882480" y="5622289"/>
            <a:ext cx="4572000" cy="143692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defTabSz="821530" rtl="0" fontAlgn="auto" latinLnBrk="0" hangingPunct="0">
              <a:lnSpc>
                <a:spcPct val="100000"/>
              </a:lnSpc>
              <a:spcBef>
                <a:spcPts val="0"/>
              </a:spcBef>
              <a:spcAft>
                <a:spcPts val="0"/>
              </a:spcAft>
              <a:buClrTx/>
              <a:buSzTx/>
              <a:buFontTx/>
              <a:buNone/>
              <a:tabLst/>
            </a:pPr>
            <a:r>
              <a:rPr lang="en-US" sz="2800" b="1" dirty="0">
                <a:solidFill>
                  <a:schemeClr val="bg1"/>
                </a:solidFill>
              </a:rPr>
              <a:t>The ‘</a:t>
            </a:r>
            <a:r>
              <a:rPr lang="en-US" sz="2800" b="1" dirty="0" err="1">
                <a:solidFill>
                  <a:schemeClr val="bg1"/>
                </a:solidFill>
              </a:rPr>
              <a:t>controlslist</a:t>
            </a:r>
            <a:r>
              <a:rPr lang="en-US" sz="2800" b="1" dirty="0">
                <a:solidFill>
                  <a:schemeClr val="bg1"/>
                </a:solidFill>
              </a:rPr>
              <a:t>’ attribute can prune the set of native controls provided</a:t>
            </a:r>
          </a:p>
        </p:txBody>
      </p:sp>
      <p:sp>
        <p:nvSpPr>
          <p:cNvPr id="21" name="Left Brace 20" descr="brace around projection = &quot;OSMTILE&quot; attribute in markup example">
            <a:extLst>
              <a:ext uri="{FF2B5EF4-FFF2-40B4-BE49-F238E27FC236}">
                <a16:creationId xmlns:a16="http://schemas.microsoft.com/office/drawing/2014/main" id="{6DDBEA13-C100-42D9-A18A-5F2F430DE80F}"/>
              </a:ext>
            </a:extLst>
          </p:cNvPr>
          <p:cNvSpPr/>
          <p:nvPr/>
        </p:nvSpPr>
        <p:spPr>
          <a:xfrm rot="5400000">
            <a:off x="3861854" y="7732597"/>
            <a:ext cx="537114" cy="4042012"/>
          </a:xfrm>
          <a:prstGeom prst="leftBrace">
            <a:avLst/>
          </a:prstGeom>
          <a:no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CA" sz="1800" b="0" i="0" u="none" strike="noStrike" cap="none" spc="0" normalizeH="0" baseline="0" dirty="0">
              <a:ln>
                <a:noFill/>
              </a:ln>
              <a:solidFill>
                <a:srgbClr val="000000"/>
              </a:solidFill>
              <a:effectLst/>
              <a:uFillTx/>
            </a:endParaRPr>
          </a:p>
        </p:txBody>
      </p:sp>
      <p:cxnSp>
        <p:nvCxnSpPr>
          <p:cNvPr id="23" name="Straight Arrow Connector 22">
            <a:extLst>
              <a:ext uri="{FF2B5EF4-FFF2-40B4-BE49-F238E27FC236}">
                <a16:creationId xmlns:a16="http://schemas.microsoft.com/office/drawing/2014/main" id="{65719519-CAF9-4B81-BB57-153BF40253E9}"/>
              </a:ext>
              <a:ext uri="{C183D7F6-B498-43B3-948B-1728B52AA6E4}">
                <adec:decorative xmlns:adec="http://schemas.microsoft.com/office/drawing/2017/decorative" val="1"/>
              </a:ext>
            </a:extLst>
          </p:cNvPr>
          <p:cNvCxnSpPr>
            <a:cxnSpLocks/>
            <a:stCxn id="3" idx="2"/>
          </p:cNvCxnSpPr>
          <p:nvPr/>
        </p:nvCxnSpPr>
        <p:spPr>
          <a:xfrm>
            <a:off x="3105947" y="5164714"/>
            <a:ext cx="823573" cy="4422631"/>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27" name="Left Brace 26" descr="brace around zoom = &quot;4&quot; attribute in markup example">
            <a:extLst>
              <a:ext uri="{FF2B5EF4-FFF2-40B4-BE49-F238E27FC236}">
                <a16:creationId xmlns:a16="http://schemas.microsoft.com/office/drawing/2014/main" id="{D3A26A3D-B005-455E-8B42-F90FFBE56395}"/>
              </a:ext>
            </a:extLst>
          </p:cNvPr>
          <p:cNvSpPr/>
          <p:nvPr/>
        </p:nvSpPr>
        <p:spPr>
          <a:xfrm rot="5400000">
            <a:off x="7063830" y="8757681"/>
            <a:ext cx="412480" cy="1991850"/>
          </a:xfrm>
          <a:prstGeom prst="leftBrace">
            <a:avLst/>
          </a:prstGeom>
          <a:no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CA" sz="1800" b="0" i="0" u="none" strike="noStrike" cap="none" spc="0" normalizeH="0" baseline="0">
              <a:ln>
                <a:noFill/>
              </a:ln>
              <a:solidFill>
                <a:srgbClr val="000000"/>
              </a:solidFill>
              <a:effectLst/>
              <a:uFillTx/>
            </a:endParaRPr>
          </a:p>
        </p:txBody>
      </p:sp>
      <p:cxnSp>
        <p:nvCxnSpPr>
          <p:cNvPr id="28" name="Straight Arrow Connector 27">
            <a:extLst>
              <a:ext uri="{FF2B5EF4-FFF2-40B4-BE49-F238E27FC236}">
                <a16:creationId xmlns:a16="http://schemas.microsoft.com/office/drawing/2014/main" id="{205F7D89-FE67-478E-B844-4D532ACC65C9}"/>
              </a:ext>
              <a:ext uri="{C183D7F6-B498-43B3-948B-1728B52AA6E4}">
                <adec:decorative xmlns:adec="http://schemas.microsoft.com/office/drawing/2017/decorative" val="1"/>
              </a:ext>
            </a:extLst>
          </p:cNvPr>
          <p:cNvCxnSpPr>
            <a:cxnSpLocks/>
            <a:stCxn id="4" idx="2"/>
            <a:endCxn id="34" idx="1"/>
          </p:cNvCxnSpPr>
          <p:nvPr/>
        </p:nvCxnSpPr>
        <p:spPr>
          <a:xfrm>
            <a:off x="9761820" y="5062493"/>
            <a:ext cx="0" cy="4422549"/>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34" name="Left Brace 33" descr="brace around lat and  lon attributes in markup example">
            <a:extLst>
              <a:ext uri="{FF2B5EF4-FFF2-40B4-BE49-F238E27FC236}">
                <a16:creationId xmlns:a16="http://schemas.microsoft.com/office/drawing/2014/main" id="{A8F670BF-D76C-4D11-AD27-D56C4787334D}"/>
              </a:ext>
            </a:extLst>
          </p:cNvPr>
          <p:cNvSpPr/>
          <p:nvPr/>
        </p:nvSpPr>
        <p:spPr>
          <a:xfrm rot="5400000">
            <a:off x="9533593" y="8305866"/>
            <a:ext cx="537121" cy="2895472"/>
          </a:xfrm>
          <a:prstGeom prst="leftBrace">
            <a:avLst>
              <a:gd name="adj1" fmla="val 8333"/>
              <a:gd name="adj2" fmla="val 51393"/>
            </a:avLst>
          </a:prstGeom>
          <a:no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CA" sz="1800" b="0" i="0" u="none" strike="noStrike" cap="none" spc="0" normalizeH="0" baseline="0">
              <a:ln>
                <a:noFill/>
              </a:ln>
              <a:solidFill>
                <a:srgbClr val="000000"/>
              </a:solidFill>
              <a:effectLst/>
              <a:uFillTx/>
            </a:endParaRPr>
          </a:p>
        </p:txBody>
      </p:sp>
      <p:cxnSp>
        <p:nvCxnSpPr>
          <p:cNvPr id="35" name="Straight Arrow Connector 34">
            <a:extLst>
              <a:ext uri="{FF2B5EF4-FFF2-40B4-BE49-F238E27FC236}">
                <a16:creationId xmlns:a16="http://schemas.microsoft.com/office/drawing/2014/main" id="{4D1FBF32-DD40-4C20-8F96-9C46FE803247}"/>
              </a:ext>
              <a:ext uri="{C183D7F6-B498-43B3-948B-1728B52AA6E4}">
                <adec:decorative xmlns:adec="http://schemas.microsoft.com/office/drawing/2017/decorative" val="1"/>
              </a:ext>
            </a:extLst>
          </p:cNvPr>
          <p:cNvCxnSpPr>
            <a:cxnSpLocks/>
            <a:stCxn id="7" idx="2"/>
            <a:endCxn id="27" idx="1"/>
          </p:cNvCxnSpPr>
          <p:nvPr/>
        </p:nvCxnSpPr>
        <p:spPr>
          <a:xfrm>
            <a:off x="6508069" y="7473920"/>
            <a:ext cx="762001" cy="2073446"/>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38" name="Left Brace 37" descr="brace around controslist attribute in markup example">
            <a:extLst>
              <a:ext uri="{FF2B5EF4-FFF2-40B4-BE49-F238E27FC236}">
                <a16:creationId xmlns:a16="http://schemas.microsoft.com/office/drawing/2014/main" id="{E0997E63-BCEE-4CA6-80D7-9D85D7E6AB0A}"/>
              </a:ext>
            </a:extLst>
          </p:cNvPr>
          <p:cNvSpPr/>
          <p:nvPr/>
        </p:nvSpPr>
        <p:spPr>
          <a:xfrm rot="5400000">
            <a:off x="15028340" y="7436445"/>
            <a:ext cx="474797" cy="4572000"/>
          </a:xfrm>
          <a:prstGeom prst="leftBrace">
            <a:avLst/>
          </a:prstGeom>
          <a:no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CA" sz="1800" b="0" i="0" u="none" strike="noStrike" cap="none" spc="0" normalizeH="0" baseline="0">
              <a:ln>
                <a:noFill/>
              </a:ln>
              <a:solidFill>
                <a:srgbClr val="000000"/>
              </a:solidFill>
              <a:effectLst/>
              <a:uFillTx/>
            </a:endParaRPr>
          </a:p>
        </p:txBody>
      </p:sp>
      <p:cxnSp>
        <p:nvCxnSpPr>
          <p:cNvPr id="41" name="Straight Arrow Connector 40">
            <a:extLst>
              <a:ext uri="{FF2B5EF4-FFF2-40B4-BE49-F238E27FC236}">
                <a16:creationId xmlns:a16="http://schemas.microsoft.com/office/drawing/2014/main" id="{6F0505C5-5832-480C-86DB-870E0A50D26B}"/>
              </a:ext>
              <a:ext uri="{C183D7F6-B498-43B3-948B-1728B52AA6E4}">
                <adec:decorative xmlns:adec="http://schemas.microsoft.com/office/drawing/2017/decorative" val="1"/>
              </a:ext>
            </a:extLst>
          </p:cNvPr>
          <p:cNvCxnSpPr>
            <a:cxnSpLocks/>
            <a:stCxn id="19" idx="2"/>
          </p:cNvCxnSpPr>
          <p:nvPr/>
        </p:nvCxnSpPr>
        <p:spPr>
          <a:xfrm flipH="1">
            <a:off x="15248241" y="7059218"/>
            <a:ext cx="2920239" cy="2425828"/>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43" name="Left Brace 42" descr="brace around boolean controls attribute">
            <a:extLst>
              <a:ext uri="{FF2B5EF4-FFF2-40B4-BE49-F238E27FC236}">
                <a16:creationId xmlns:a16="http://schemas.microsoft.com/office/drawing/2014/main" id="{070017E4-498A-45C4-9D15-6E18E908DB20}"/>
              </a:ext>
            </a:extLst>
          </p:cNvPr>
          <p:cNvSpPr/>
          <p:nvPr/>
        </p:nvSpPr>
        <p:spPr>
          <a:xfrm rot="5400000">
            <a:off x="11894566" y="8963095"/>
            <a:ext cx="474802" cy="1518695"/>
          </a:xfrm>
          <a:prstGeom prst="leftBrace">
            <a:avLst/>
          </a:prstGeom>
          <a:no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CA" sz="1800" b="0" i="0" u="none" strike="noStrike" cap="none" spc="0" normalizeH="0" baseline="0">
              <a:ln>
                <a:noFill/>
              </a:ln>
              <a:solidFill>
                <a:srgbClr val="000000"/>
              </a:solidFill>
              <a:effectLst/>
              <a:uFillTx/>
            </a:endParaRPr>
          </a:p>
        </p:txBody>
      </p:sp>
      <p:cxnSp>
        <p:nvCxnSpPr>
          <p:cNvPr id="46" name="Straight Arrow Connector 45">
            <a:extLst>
              <a:ext uri="{FF2B5EF4-FFF2-40B4-BE49-F238E27FC236}">
                <a16:creationId xmlns:a16="http://schemas.microsoft.com/office/drawing/2014/main" id="{1D5040A2-0BD6-43C4-8979-7E3D21817B48}"/>
              </a:ext>
              <a:ext uri="{C183D7F6-B498-43B3-948B-1728B52AA6E4}">
                <adec:decorative xmlns:adec="http://schemas.microsoft.com/office/drawing/2017/decorative" val="1"/>
              </a:ext>
            </a:extLst>
          </p:cNvPr>
          <p:cNvCxnSpPr>
            <a:cxnSpLocks/>
            <a:stCxn id="9" idx="2"/>
            <a:endCxn id="43" idx="1"/>
          </p:cNvCxnSpPr>
          <p:nvPr/>
        </p:nvCxnSpPr>
        <p:spPr>
          <a:xfrm flipH="1">
            <a:off x="12131967" y="8098543"/>
            <a:ext cx="905516" cy="1386499"/>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pic>
        <p:nvPicPr>
          <p:cNvPr id="10" name="Recorded Sound" descr="recorded narration">
            <a:hlinkClick r:id="" action="ppaction://media"/>
            <a:extLst>
              <a:ext uri="{FF2B5EF4-FFF2-40B4-BE49-F238E27FC236}">
                <a16:creationId xmlns:a16="http://schemas.microsoft.com/office/drawing/2014/main" id="{FBB80494-39F8-4E54-A2D5-52D3FF406198}"/>
              </a:ext>
            </a:extLst>
          </p:cNvPr>
          <p:cNvPicPr>
            <a:picLocks noChangeAspect="1"/>
          </p:cNvPicPr>
          <p:nvPr>
            <a:audioFile r:link="rId2"/>
            <p:extLst>
              <p:ext uri="{DAA4B4D4-6D71-4841-9C94-3DE7FCFB9230}">
                <p14:media xmlns:p14="http://schemas.microsoft.com/office/powerpoint/2010/main" r:embed="rId3">
                  <p14:trim st="80000"/>
                </p14:media>
              </p:ext>
            </p:extLst>
          </p:nvPr>
        </p:nvPicPr>
        <p:blipFill>
          <a:blip r:embed="rId8"/>
          <a:stretch>
            <a:fillRect/>
          </a:stretch>
        </p:blipFill>
        <p:spPr>
          <a:xfrm>
            <a:off x="26212800" y="12128664"/>
            <a:ext cx="609600" cy="609600"/>
          </a:xfrm>
          <a:prstGeom prst="rect">
            <a:avLst/>
          </a:prstGeom>
        </p:spPr>
      </p:pic>
    </p:spTree>
    <p:custDataLst>
      <p:tags r:id="rId1"/>
    </p:custDataLst>
    <p:extLst>
      <p:ext uri="{BB962C8B-B14F-4D97-AF65-F5344CB8AC3E}">
        <p14:creationId xmlns:p14="http://schemas.microsoft.com/office/powerpoint/2010/main" val="1254582834"/>
      </p:ext>
    </p:extLst>
  </p:cSld>
  <p:clrMapOvr>
    <a:masterClrMapping/>
  </p:clrMapOvr>
  <p:transition spd="med" advTm="13436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2950"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9" presetClass="emph" presetSubtype="0" nodeType="clickEffect">
                                  <p:stCondLst>
                                    <p:cond delay="0"/>
                                  </p:stCondLst>
                                  <p:childTnLst>
                                    <p:set>
                                      <p:cBhvr>
                                        <p:cTn id="10" dur="indefinite"/>
                                        <p:tgtEl>
                                          <p:spTgt spid="5">
                                            <p:txEl>
                                              <p:pRg st="17" end="17"/>
                                            </p:txEl>
                                          </p:spTgt>
                                        </p:tgtEl>
                                        <p:attrNameLst>
                                          <p:attrName>style.opacity</p:attrName>
                                        </p:attrNameLst>
                                      </p:cBhvr>
                                      <p:to>
                                        <p:strVal val="0.25"/>
                                      </p:to>
                                    </p:set>
                                    <p:animEffect filter="image" prLst="opacity: 0.25">
                                      <p:cBhvr rctx="IE">
                                        <p:cTn id="11" dur="indefinite"/>
                                        <p:tgtEl>
                                          <p:spTgt spid="5">
                                            <p:txEl>
                                              <p:pRg st="17" end="17"/>
                                            </p:txEl>
                                          </p:spTgt>
                                        </p:tgtEl>
                                      </p:cBhvr>
                                    </p:animEffect>
                                  </p:childTnLst>
                                </p:cTn>
                              </p:par>
                              <p:par>
                                <p:cTn id="12" presetID="9" presetClass="emph" presetSubtype="0" nodeType="withEffect">
                                  <p:stCondLst>
                                    <p:cond delay="0"/>
                                  </p:stCondLst>
                                  <p:childTnLst>
                                    <p:set>
                                      <p:cBhvr>
                                        <p:cTn id="13" dur="indefinite"/>
                                        <p:tgtEl>
                                          <p:spTgt spid="5">
                                            <p:txEl>
                                              <p:pRg st="18" end="18"/>
                                            </p:txEl>
                                          </p:spTgt>
                                        </p:tgtEl>
                                        <p:attrNameLst>
                                          <p:attrName>style.opacity</p:attrName>
                                        </p:attrNameLst>
                                      </p:cBhvr>
                                      <p:to>
                                        <p:strVal val="0.25"/>
                                      </p:to>
                                    </p:set>
                                    <p:animEffect filter="image" prLst="opacity: 0.25">
                                      <p:cBhvr rctx="IE">
                                        <p:cTn id="14" dur="indefinite"/>
                                        <p:tgtEl>
                                          <p:spTgt spid="5">
                                            <p:txEl>
                                              <p:pRg st="18" end="18"/>
                                            </p:txEl>
                                          </p:spTgt>
                                        </p:tgtEl>
                                      </p:cBhvr>
                                    </p:animEffect>
                                  </p:childTnLst>
                                </p:cTn>
                              </p:par>
                              <p:par>
                                <p:cTn id="15" presetID="9" presetClass="emph" presetSubtype="0" nodeType="withEffect">
                                  <p:stCondLst>
                                    <p:cond delay="0"/>
                                  </p:stCondLst>
                                  <p:childTnLst>
                                    <p:set>
                                      <p:cBhvr>
                                        <p:cTn id="16" dur="indefinite"/>
                                        <p:tgtEl>
                                          <p:spTgt spid="5">
                                            <p:txEl>
                                              <p:pRg st="12" end="12"/>
                                            </p:txEl>
                                          </p:spTgt>
                                        </p:tgtEl>
                                        <p:attrNameLst>
                                          <p:attrName>style.opacity</p:attrName>
                                        </p:attrNameLst>
                                      </p:cBhvr>
                                      <p:to>
                                        <p:strVal val="0.25"/>
                                      </p:to>
                                    </p:set>
                                    <p:animEffect filter="image" prLst="opacity: 0.25">
                                      <p:cBhvr rctx="IE">
                                        <p:cTn id="17" dur="indefinite"/>
                                        <p:tgtEl>
                                          <p:spTgt spid="5">
                                            <p:txEl>
                                              <p:pRg st="12" end="12"/>
                                            </p:txEl>
                                          </p:spTgt>
                                        </p:tgtEl>
                                      </p:cBhvr>
                                    </p:animEffect>
                                  </p:childTnLst>
                                </p:cTn>
                              </p:par>
                              <p:par>
                                <p:cTn id="18" presetID="9" presetClass="emph" presetSubtype="0" nodeType="withEffect">
                                  <p:stCondLst>
                                    <p:cond delay="0"/>
                                  </p:stCondLst>
                                  <p:childTnLst>
                                    <p:set>
                                      <p:cBhvr>
                                        <p:cTn id="19" dur="indefinite"/>
                                        <p:tgtEl>
                                          <p:spTgt spid="5">
                                            <p:txEl>
                                              <p:pRg st="13" end="13"/>
                                            </p:txEl>
                                          </p:spTgt>
                                        </p:tgtEl>
                                        <p:attrNameLst>
                                          <p:attrName>style.opacity</p:attrName>
                                        </p:attrNameLst>
                                      </p:cBhvr>
                                      <p:to>
                                        <p:strVal val="0.25"/>
                                      </p:to>
                                    </p:set>
                                    <p:animEffect filter="image" prLst="opacity: 0.25">
                                      <p:cBhvr rctx="IE">
                                        <p:cTn id="20" dur="indefinite"/>
                                        <p:tgtEl>
                                          <p:spTgt spid="5">
                                            <p:txEl>
                                              <p:pRg st="13" end="13"/>
                                            </p:txEl>
                                          </p:spTgt>
                                        </p:tgtEl>
                                      </p:cBhvr>
                                    </p:animEffect>
                                  </p:childTnLst>
                                </p:cTn>
                              </p:par>
                              <p:par>
                                <p:cTn id="21" presetID="9" presetClass="emph" presetSubtype="0" nodeType="withEffect">
                                  <p:stCondLst>
                                    <p:cond delay="0"/>
                                  </p:stCondLst>
                                  <p:childTnLst>
                                    <p:set>
                                      <p:cBhvr>
                                        <p:cTn id="22" dur="indefinite"/>
                                        <p:tgtEl>
                                          <p:spTgt spid="5">
                                            <p:txEl>
                                              <p:pRg st="14" end="14"/>
                                            </p:txEl>
                                          </p:spTgt>
                                        </p:tgtEl>
                                        <p:attrNameLst>
                                          <p:attrName>style.opacity</p:attrName>
                                        </p:attrNameLst>
                                      </p:cBhvr>
                                      <p:to>
                                        <p:strVal val="0.25"/>
                                      </p:to>
                                    </p:set>
                                    <p:animEffect filter="image" prLst="opacity: 0.25">
                                      <p:cBhvr rctx="IE">
                                        <p:cTn id="23" dur="indefinite"/>
                                        <p:tgtEl>
                                          <p:spTgt spid="5">
                                            <p:txEl>
                                              <p:pRg st="14" end="14"/>
                                            </p:txEl>
                                          </p:spTgt>
                                        </p:tgtEl>
                                      </p:cBhvr>
                                    </p:animEffect>
                                  </p:childTnLst>
                                </p:cTn>
                              </p:par>
                              <p:par>
                                <p:cTn id="24" presetID="9" presetClass="emph" presetSubtype="0" nodeType="withEffect">
                                  <p:stCondLst>
                                    <p:cond delay="0"/>
                                  </p:stCondLst>
                                  <p:childTnLst>
                                    <p:set>
                                      <p:cBhvr>
                                        <p:cTn id="25" dur="indefinite"/>
                                        <p:tgtEl>
                                          <p:spTgt spid="5">
                                            <p:txEl>
                                              <p:pRg st="15" end="15"/>
                                            </p:txEl>
                                          </p:spTgt>
                                        </p:tgtEl>
                                        <p:attrNameLst>
                                          <p:attrName>style.opacity</p:attrName>
                                        </p:attrNameLst>
                                      </p:cBhvr>
                                      <p:to>
                                        <p:strVal val="0.25"/>
                                      </p:to>
                                    </p:set>
                                    <p:animEffect filter="image" prLst="opacity: 0.25">
                                      <p:cBhvr rctx="IE">
                                        <p:cTn id="26" dur="indefinite"/>
                                        <p:tgtEl>
                                          <p:spTgt spid="5">
                                            <p:txEl>
                                              <p:pRg st="15" end="15"/>
                                            </p:txEl>
                                          </p:spTgt>
                                        </p:tgtEl>
                                      </p:cBhvr>
                                    </p:animEffect>
                                  </p:childTnLst>
                                </p:cTn>
                              </p:par>
                              <p:par>
                                <p:cTn id="27" presetID="9" presetClass="emph" presetSubtype="0" nodeType="withEffect">
                                  <p:stCondLst>
                                    <p:cond delay="0"/>
                                  </p:stCondLst>
                                  <p:childTnLst>
                                    <p:set>
                                      <p:cBhvr>
                                        <p:cTn id="28" dur="indefinite"/>
                                        <p:tgtEl>
                                          <p:spTgt spid="5">
                                            <p:txEl>
                                              <p:pRg st="20" end="20"/>
                                            </p:txEl>
                                          </p:spTgt>
                                        </p:tgtEl>
                                        <p:attrNameLst>
                                          <p:attrName>style.opacity</p:attrName>
                                        </p:attrNameLst>
                                      </p:cBhvr>
                                      <p:to>
                                        <p:strVal val="0.25"/>
                                      </p:to>
                                    </p:set>
                                    <p:animEffect filter="image" prLst="opacity: 0.25">
                                      <p:cBhvr rctx="IE">
                                        <p:cTn id="29" dur="indefinite"/>
                                        <p:tgtEl>
                                          <p:spTgt spid="5">
                                            <p:txEl>
                                              <p:pRg st="20" end="20"/>
                                            </p:txEl>
                                          </p:spTgt>
                                        </p:tgtEl>
                                      </p:cBhvr>
                                    </p:animEffect>
                                  </p:childTnLst>
                                </p:cTn>
                              </p:par>
                              <p:par>
                                <p:cTn id="30" presetID="9" presetClass="emph" presetSubtype="0" nodeType="withEffect">
                                  <p:stCondLst>
                                    <p:cond delay="0"/>
                                  </p:stCondLst>
                                  <p:childTnLst>
                                    <p:set>
                                      <p:cBhvr>
                                        <p:cTn id="31" dur="indefinite"/>
                                        <p:tgtEl>
                                          <p:spTgt spid="5">
                                            <p:txEl>
                                              <p:pRg st="21" end="21"/>
                                            </p:txEl>
                                          </p:spTgt>
                                        </p:tgtEl>
                                        <p:attrNameLst>
                                          <p:attrName>style.opacity</p:attrName>
                                        </p:attrNameLst>
                                      </p:cBhvr>
                                      <p:to>
                                        <p:strVal val="0.25"/>
                                      </p:to>
                                    </p:set>
                                    <p:animEffect filter="image" prLst="opacity: 0.25">
                                      <p:cBhvr rctx="IE">
                                        <p:cTn id="32" dur="indefinite"/>
                                        <p:tgtEl>
                                          <p:spTgt spid="5">
                                            <p:txEl>
                                              <p:pRg st="21" end="2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3"/>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46"/>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9"/>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4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75510">
                <p:cTn id="73" fill="hold" display="0">
                  <p:stCondLst>
                    <p:cond delay="indefinite"/>
                  </p:stCondLst>
                  <p:endCondLst>
                    <p:cond evt="onStopAudio" delay="0">
                      <p:tgtEl>
                        <p:sldTgt/>
                      </p:tgtEl>
                    </p:cond>
                  </p:endCondLst>
                </p:cTn>
                <p:tgtEl>
                  <p:spTgt spid="10"/>
                </p:tgtEl>
              </p:cMediaNode>
            </p:audio>
          </p:childTnLst>
        </p:cTn>
      </p:par>
    </p:tnLst>
    <p:bldLst>
      <p:bldP spid="3" grpId="0" animBg="1"/>
      <p:bldP spid="4" grpId="0" animBg="1"/>
      <p:bldP spid="7" grpId="0" animBg="1"/>
      <p:bldP spid="9" grpId="0" animBg="1"/>
      <p:bldP spid="19" grpId="0" animBg="1"/>
      <p:bldP spid="21" grpId="0" animBg="1"/>
      <p:bldP spid="27" grpId="0" animBg="1"/>
      <p:bldP spid="34" grpId="0" animBg="1"/>
      <p:bldP spid="38" grpId="0" animBg="1"/>
      <p:bldP spid="43" grpId="0" animBg="1"/>
    </p:bldLst>
  </p:timing>
  <p:extLst>
    <p:ext uri="{E180D4A7-C9FB-4DFB-919C-405C955672EB}">
      <p14:showEvtLst xmlns:p14="http://schemas.microsoft.com/office/powerpoint/2010/main">
        <p14:playEvt time="188" objId="10"/>
        <p14:stopEvt time="133243" objId="10"/>
      </p14:showEvtLst>
    </p:ext>
  </p:extLs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t="-6000" b="-6000"/>
          </a:stretch>
        </a:blip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95471FF5-273B-466B-BC79-631B1320108E}"/>
              </a:ext>
            </a:extLst>
          </p:cNvPr>
          <p:cNvSpPr>
            <a:spLocks noChangeArrowheads="1"/>
          </p:cNvSpPr>
          <p:nvPr/>
        </p:nvSpPr>
        <p:spPr bwMode="auto">
          <a:xfrm>
            <a:off x="413667" y="2001864"/>
            <a:ext cx="20111740" cy="11079956"/>
          </a:xfrm>
          <a:prstGeom prst="rect">
            <a:avLst/>
          </a:prstGeom>
          <a:solidFill>
            <a:srgbClr val="F6F8FA"/>
          </a:solidFill>
          <a:ln>
            <a:noFill/>
          </a:ln>
          <a:effec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0" b="0" i="0" u="none" strike="noStrike" cap="none" normalizeH="0" baseline="0" dirty="0">
              <a:ln>
                <a:noFill/>
              </a:ln>
              <a:solidFill>
                <a:srgbClr val="24292E"/>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4000" dirty="0">
              <a:solidFill>
                <a:srgbClr val="24292E"/>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4000" dirty="0">
              <a:solidFill>
                <a:srgbClr val="24292E"/>
              </a:solidFill>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0" b="0" i="0" u="none" strike="noStrike" cap="none" normalizeH="0" baseline="0" dirty="0">
              <a:ln>
                <a:noFill/>
              </a:ln>
              <a:solidFill>
                <a:srgbClr val="24292E"/>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&lt;!DOCTYPE html&gt;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&lt;</a:t>
            </a:r>
            <a:r>
              <a:rPr lang="en-US" altLang="en-US" sz="4000" dirty="0">
                <a:solidFill>
                  <a:srgbClr val="22863A"/>
                </a:solidFill>
                <a:latin typeface="+mn-lt"/>
              </a:rPr>
              <a:t>html </a:t>
            </a:r>
            <a:r>
              <a:rPr kumimoji="0" lang="en-US" altLang="en-US" sz="4000" b="0" i="0" u="none" strike="noStrike" cap="none" normalizeH="0" baseline="0" dirty="0" err="1">
                <a:ln>
                  <a:noFill/>
                </a:ln>
                <a:solidFill>
                  <a:srgbClr val="005CC5"/>
                </a:solidFill>
                <a:effectLst/>
                <a:latin typeface="+mn-lt"/>
              </a:rPr>
              <a:t>lang</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err="1">
                <a:ln>
                  <a:noFill/>
                </a:ln>
                <a:solidFill>
                  <a:srgbClr val="032F62"/>
                </a:solidFill>
                <a:effectLst/>
                <a:latin typeface="+mn-lt"/>
              </a:rPr>
              <a:t>en</a:t>
            </a:r>
            <a:r>
              <a:rPr kumimoji="0" lang="en-US" altLang="en-US" sz="4000" b="0" i="0" u="none" strike="noStrike" cap="none" normalizeH="0" baseline="0" dirty="0">
                <a:ln>
                  <a:noFill/>
                </a:ln>
                <a:solidFill>
                  <a:srgbClr val="24292E"/>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head</a:t>
            </a:r>
            <a:r>
              <a:rPr kumimoji="0" lang="en-US" altLang="en-US" sz="4000" b="0" i="0" u="none" strike="noStrike" cap="none" normalizeH="0" baseline="0" dirty="0">
                <a:ln>
                  <a:noFill/>
                </a:ln>
                <a:solidFill>
                  <a:srgbClr val="24292E"/>
                </a:solidFill>
                <a:effectLst/>
                <a:latin typeface="+mn-lt"/>
              </a:rPr>
              <a:t>&gt; &lt;</a:t>
            </a:r>
            <a:r>
              <a:rPr kumimoji="0" lang="en-US" altLang="en-US" sz="4000" b="0" i="0" u="none" strike="noStrike" cap="none" normalizeH="0" baseline="0" dirty="0">
                <a:ln>
                  <a:noFill/>
                </a:ln>
                <a:solidFill>
                  <a:srgbClr val="22863A"/>
                </a:solidFill>
                <a:effectLst/>
                <a:latin typeface="+mn-lt"/>
              </a:rPr>
              <a:t>title</a:t>
            </a:r>
            <a:r>
              <a:rPr kumimoji="0" lang="en-US" altLang="en-US" sz="4000" b="0" i="0" u="none" strike="noStrike" cap="none" normalizeH="0" baseline="0" dirty="0">
                <a:ln>
                  <a:noFill/>
                </a:ln>
                <a:solidFill>
                  <a:srgbClr val="24292E"/>
                </a:solidFill>
                <a:effectLst/>
                <a:latin typeface="+mn-lt"/>
              </a:rPr>
              <a:t>&gt;Canada Base Map&lt;</a:t>
            </a:r>
            <a:r>
              <a:rPr kumimoji="0" lang="en-US" altLang="en-US" sz="4000" b="0" i="0" u="none" strike="noStrike" cap="none" normalizeH="0" baseline="0" dirty="0">
                <a:ln>
                  <a:noFill/>
                </a:ln>
                <a:solidFill>
                  <a:srgbClr val="22863A"/>
                </a:solidFill>
                <a:effectLst/>
                <a:latin typeface="+mn-lt"/>
              </a:rPr>
              <a:t>/title</a:t>
            </a:r>
            <a:r>
              <a:rPr kumimoji="0" lang="en-US" altLang="en-US" sz="4000" b="0" i="0" u="none" strike="noStrike" cap="none" normalizeH="0" baseline="0" dirty="0">
                <a:ln>
                  <a:noFill/>
                </a:ln>
                <a:solidFill>
                  <a:srgbClr val="24292E"/>
                </a:solidFill>
                <a:effectLst/>
                <a:latin typeface="+mn-lt"/>
              </a:rPr>
              <a:t>&gt; &lt;</a:t>
            </a:r>
            <a:r>
              <a:rPr kumimoji="0" lang="en-US" altLang="en-US" sz="4000" b="0" i="0" u="none" strike="noStrike" cap="none" normalizeH="0" baseline="0" dirty="0">
                <a:ln>
                  <a:noFill/>
                </a:ln>
                <a:solidFill>
                  <a:srgbClr val="22863A"/>
                </a:solidFill>
                <a:effectLst/>
                <a:latin typeface="+mn-lt"/>
              </a:rPr>
              <a:t>/head</a:t>
            </a:r>
            <a:r>
              <a:rPr kumimoji="0" lang="en-US" altLang="en-US" sz="4000" b="0" i="0" u="none" strike="noStrike" cap="none" normalizeH="0" baseline="0" dirty="0">
                <a:ln>
                  <a:noFill/>
                </a:ln>
                <a:solidFill>
                  <a:srgbClr val="24292E"/>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4000" dirty="0">
                <a:solidFill>
                  <a:srgbClr val="24292E"/>
                </a:solidFill>
                <a:latin typeface="+mn-lt"/>
              </a:rPr>
              <a:t> </a:t>
            </a: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body</a:t>
            </a:r>
            <a:r>
              <a:rPr kumimoji="0" lang="en-US" altLang="en-US" sz="4000" b="0" i="0" u="none" strike="noStrike" cap="none" normalizeH="0" baseline="0" dirty="0">
                <a:ln>
                  <a:noFill/>
                </a:ln>
                <a:solidFill>
                  <a:srgbClr val="24292E"/>
                </a:solidFill>
                <a:effectLst/>
                <a:latin typeface="+mn-lt"/>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map </a:t>
            </a:r>
            <a:r>
              <a:rPr kumimoji="0" lang="en-US" altLang="en-US" sz="4000" b="0" i="0" u="none" strike="noStrike" cap="none" normalizeH="0" baseline="0" dirty="0">
                <a:ln>
                  <a:noFill/>
                </a:ln>
                <a:solidFill>
                  <a:srgbClr val="005CC5"/>
                </a:solidFill>
                <a:effectLst/>
                <a:latin typeface="+mn-lt"/>
              </a:rPr>
              <a:t>projection="</a:t>
            </a:r>
            <a:r>
              <a:rPr lang="en-US" altLang="en-US" sz="4000" dirty="0">
                <a:solidFill>
                  <a:srgbClr val="032F62"/>
                </a:solidFill>
                <a:latin typeface="+mn-lt"/>
              </a:rPr>
              <a:t>OSMTILE</a:t>
            </a:r>
            <a:r>
              <a:rPr kumimoji="0" lang="en-US" altLang="en-US" sz="4000" b="0" i="0" u="none" strike="noStrike" cap="none" normalizeH="0" baseline="0" dirty="0">
                <a:ln>
                  <a:noFill/>
                </a:ln>
                <a:solidFill>
                  <a:srgbClr val="005CC5"/>
                </a:solidFill>
                <a:effectLst/>
                <a:latin typeface="+mn-lt"/>
              </a:rPr>
              <a:t>" zoom="</a:t>
            </a:r>
            <a:r>
              <a:rPr lang="en-US" altLang="en-US" sz="4000" dirty="0">
                <a:solidFill>
                  <a:srgbClr val="032F62"/>
                </a:solidFill>
                <a:latin typeface="+mn-lt"/>
              </a:rPr>
              <a:t>4</a:t>
            </a:r>
            <a:r>
              <a:rPr kumimoji="0" lang="en-US" altLang="en-US" sz="4000" b="0" i="0" u="none" strike="noStrike" cap="none" normalizeH="0" baseline="0" dirty="0">
                <a:ln>
                  <a:noFill/>
                </a:ln>
                <a:solidFill>
                  <a:srgbClr val="005CC5"/>
                </a:solidFill>
                <a:effectLst/>
                <a:latin typeface="+mn-lt"/>
              </a:rPr>
              <a:t>" </a:t>
            </a:r>
            <a:r>
              <a:rPr kumimoji="0" lang="en-US" altLang="en-US" sz="4000" b="0" i="0" u="none" strike="noStrike" cap="none" normalizeH="0" baseline="0" dirty="0" err="1">
                <a:ln>
                  <a:noFill/>
                </a:ln>
                <a:solidFill>
                  <a:srgbClr val="005CC5"/>
                </a:solidFill>
                <a:effectLst/>
                <a:latin typeface="+mn-lt"/>
              </a:rPr>
              <a:t>lat</a:t>
            </a:r>
            <a:r>
              <a:rPr kumimoji="0" lang="en-US" altLang="en-US" sz="4000" b="0" i="0" u="none" strike="noStrike" cap="none" normalizeH="0" baseline="0" dirty="0">
                <a:ln>
                  <a:noFill/>
                </a:ln>
                <a:solidFill>
                  <a:srgbClr val="005CC5"/>
                </a:solidFill>
                <a:effectLst/>
                <a:latin typeface="+mn-lt"/>
              </a:rPr>
              <a:t>="</a:t>
            </a:r>
            <a:r>
              <a:rPr lang="en-US" altLang="en-US" sz="4000" dirty="0">
                <a:solidFill>
                  <a:srgbClr val="032F62"/>
                </a:solidFill>
                <a:latin typeface="+mn-lt"/>
              </a:rPr>
              <a:t>53</a:t>
            </a:r>
            <a:r>
              <a:rPr kumimoji="0" lang="en-US" altLang="en-US" sz="4000" b="0" i="0" u="none" strike="noStrike" cap="none" normalizeH="0" baseline="0" dirty="0">
                <a:ln>
                  <a:noFill/>
                </a:ln>
                <a:solidFill>
                  <a:srgbClr val="005CC5"/>
                </a:solidFill>
                <a:effectLst/>
                <a:latin typeface="+mn-lt"/>
              </a:rPr>
              <a:t>" </a:t>
            </a:r>
            <a:r>
              <a:rPr kumimoji="0" lang="en-US" altLang="en-US" sz="4000" b="0" i="0" u="none" strike="noStrike" cap="none" normalizeH="0" baseline="0" dirty="0" err="1">
                <a:ln>
                  <a:noFill/>
                </a:ln>
                <a:solidFill>
                  <a:srgbClr val="005CC5"/>
                </a:solidFill>
                <a:effectLst/>
                <a:latin typeface="+mn-lt"/>
              </a:rPr>
              <a:t>lon</a:t>
            </a:r>
            <a:r>
              <a:rPr lang="en-US" altLang="en-US" sz="4000" dirty="0">
                <a:solidFill>
                  <a:srgbClr val="032F62"/>
                </a:solidFill>
                <a:latin typeface="+mn-lt"/>
              </a:rPr>
              <a:t>="-91</a:t>
            </a:r>
            <a:r>
              <a:rPr kumimoji="0" lang="en-US" altLang="en-US" sz="4000" b="0" i="0" u="none" strike="noStrike" cap="none" normalizeH="0" baseline="0" dirty="0">
                <a:ln>
                  <a:noFill/>
                </a:ln>
                <a:solidFill>
                  <a:srgbClr val="005CC5"/>
                </a:solidFill>
                <a:effectLst/>
                <a:latin typeface="+mn-lt"/>
              </a:rPr>
              <a:t>" controls</a:t>
            </a:r>
            <a:r>
              <a:rPr kumimoji="0" lang="en-US" altLang="en-US" sz="4000" b="0" i="0" u="none" strike="noStrike" cap="none" normalizeH="0" baseline="0" dirty="0">
                <a:ln>
                  <a:noFill/>
                </a:ln>
                <a:solidFill>
                  <a:srgbClr val="24292E"/>
                </a:solidFill>
                <a:effectLst/>
                <a:latin typeface="+mn-lt"/>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layer</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label</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Canada Base Map</a:t>
            </a:r>
            <a:r>
              <a:rPr kumimoji="0" lang="en-US" altLang="en-US" sz="4000" b="0" i="0" u="none" strike="noStrike" cap="none" normalizeH="0" baseline="0" dirty="0">
                <a:ln>
                  <a:noFill/>
                </a:ln>
                <a:solidFill>
                  <a:srgbClr val="24292E"/>
                </a:solidFill>
                <a:effectLst/>
                <a:latin typeface="+mn-lt"/>
              </a:rPr>
              <a:t>" </a:t>
            </a:r>
            <a:r>
              <a:rPr lang="en-US" altLang="en-US" sz="4000" dirty="0">
                <a:solidFill>
                  <a:srgbClr val="005CC5"/>
                </a:solidFill>
                <a:latin typeface="+mn-lt"/>
              </a:rPr>
              <a:t>hidden</a:t>
            </a:r>
            <a:r>
              <a:rPr lang="en-US" altLang="en-US" sz="4000" dirty="0">
                <a:solidFill>
                  <a:srgbClr val="24292E"/>
                </a:solidFill>
                <a:latin typeface="+mn-lt"/>
              </a:rPr>
              <a:t> </a:t>
            </a:r>
            <a:r>
              <a:rPr kumimoji="0" lang="en-US" altLang="en-US" sz="4000" b="0" i="0" u="none" strike="noStrike" cap="none" normalizeH="0" baseline="0" dirty="0">
                <a:ln>
                  <a:noFill/>
                </a:ln>
                <a:solidFill>
                  <a:srgbClr val="005CC5"/>
                </a:solidFill>
                <a:effectLst/>
                <a:latin typeface="+mn-lt"/>
              </a:rPr>
              <a:t>checked </a:t>
            </a:r>
            <a:r>
              <a:rPr kumimoji="0" lang="en-US" altLang="en-US" sz="4000" b="0" i="0" u="none" strike="noStrike" cap="none" normalizeH="0" baseline="0" dirty="0" err="1">
                <a:ln>
                  <a:noFill/>
                </a:ln>
                <a:solidFill>
                  <a:srgbClr val="005CC5"/>
                </a:solidFill>
                <a:effectLst/>
                <a:latin typeface="+mn-lt"/>
              </a:rPr>
              <a:t>src</a:t>
            </a:r>
            <a:r>
              <a:rPr lang="en-US" altLang="en-US" sz="4000" dirty="0">
                <a:solidFill>
                  <a:srgbClr val="032F62"/>
                </a:solidFill>
                <a:latin typeface="+mn-lt"/>
              </a:rPr>
              <a:t>=“…”&gt;</a:t>
            </a:r>
            <a:r>
              <a:rPr kumimoji="0" lang="en-US" altLang="en-US" sz="4000" b="0" i="0" u="none" strike="noStrike" cap="none" normalizeH="0" baseline="0" dirty="0">
                <a:ln>
                  <a:noFill/>
                </a:ln>
                <a:solidFill>
                  <a:srgbClr val="24292E"/>
                </a:solidFill>
                <a:effectLst/>
                <a:latin typeface="+mn-lt"/>
              </a:rPr>
              <a:t>&lt;/</a:t>
            </a:r>
            <a:r>
              <a:rPr kumimoji="0" lang="en-US" altLang="en-US" sz="4000" b="0" i="0" u="none" strike="noStrike" cap="none" normalizeH="0" baseline="0" dirty="0">
                <a:ln>
                  <a:noFill/>
                </a:ln>
                <a:solidFill>
                  <a:srgbClr val="22863A"/>
                </a:solidFill>
                <a:effectLst/>
                <a:latin typeface="+mn-lt"/>
              </a:rPr>
              <a:t>layer</a:t>
            </a:r>
            <a:r>
              <a:rPr kumimoji="0" lang="en-US" altLang="en-US" sz="4000" b="0" i="0" u="none" strike="noStrike" cap="none" normalizeH="0" baseline="0" dirty="0">
                <a:ln>
                  <a:noFill/>
                </a:ln>
                <a:solidFill>
                  <a:srgbClr val="24292E"/>
                </a:solidFill>
                <a:effectLst/>
                <a:latin typeface="+mn-lt"/>
              </a:rPr>
              <a:t>&gt;</a:t>
            </a:r>
            <a:r>
              <a:rPr kumimoji="0" lang="en-US" altLang="en-US" sz="4000" b="0" i="0" u="none" strike="noStrike" cap="none" normalizeH="0" baseline="0" dirty="0">
                <a:ln>
                  <a:noFill/>
                </a:ln>
                <a:solidFill>
                  <a:schemeClr val="tx1"/>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4000" dirty="0">
                <a:solidFill>
                  <a:srgbClr val="24292E"/>
                </a:solidFill>
                <a:latin typeface="+mn-lt"/>
              </a:rPr>
              <a:t>    </a:t>
            </a: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layer</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label</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Canada Weather Map</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hidden</a:t>
            </a:r>
            <a:r>
              <a:rPr lang="en-US" altLang="en-US" sz="4000" dirty="0">
                <a:solidFill>
                  <a:srgbClr val="032F62"/>
                </a:solidFill>
                <a:latin typeface="+mn-lt"/>
              </a:rPr>
              <a:t>&gt;…inline content…</a:t>
            </a:r>
            <a:r>
              <a:rPr kumimoji="0" lang="en-US" altLang="en-US" sz="4000" b="0" i="0" u="none" strike="noStrike" cap="none" normalizeH="0" baseline="0" dirty="0">
                <a:ln>
                  <a:noFill/>
                </a:ln>
                <a:solidFill>
                  <a:srgbClr val="24292E"/>
                </a:solidFill>
                <a:effectLst/>
                <a:latin typeface="+mn-lt"/>
              </a:rPr>
              <a:t>&lt;/</a:t>
            </a:r>
            <a:r>
              <a:rPr kumimoji="0" lang="en-US" altLang="en-US" sz="4000" b="0" i="0" u="none" strike="noStrike" cap="none" normalizeH="0" baseline="0" dirty="0">
                <a:ln>
                  <a:noFill/>
                </a:ln>
                <a:solidFill>
                  <a:srgbClr val="22863A"/>
                </a:solidFill>
                <a:effectLst/>
                <a:latin typeface="+mn-lt"/>
              </a:rPr>
              <a:t>layer</a:t>
            </a:r>
            <a:r>
              <a:rPr kumimoji="0" lang="en-US" altLang="en-US" sz="4000" b="0" i="0" u="none" strike="noStrike" cap="none" normalizeH="0" baseline="0" dirty="0">
                <a:ln>
                  <a:noFill/>
                </a:ln>
                <a:solidFill>
                  <a:srgbClr val="24292E"/>
                </a:solidFill>
                <a:effectLst/>
                <a:latin typeface="+mn-lt"/>
              </a:rPr>
              <a:t>&gt;</a:t>
            </a:r>
            <a:r>
              <a:rPr kumimoji="0" lang="en-US" altLang="en-US" sz="4000" b="0" i="0" u="none" strike="noStrike" cap="none" normalizeH="0" baseline="0" dirty="0">
                <a:ln>
                  <a:noFill/>
                </a:ln>
                <a:solidFill>
                  <a:schemeClr val="tx1"/>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/map</a:t>
            </a:r>
            <a:r>
              <a:rPr kumimoji="0" lang="en-US" altLang="en-US" sz="4000" b="0" i="0" u="none" strike="noStrike" cap="none" normalizeH="0" baseline="0" dirty="0">
                <a:ln>
                  <a:noFill/>
                </a:ln>
                <a:solidFill>
                  <a:srgbClr val="24292E"/>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/body</a:t>
            </a:r>
            <a:r>
              <a:rPr kumimoji="0" lang="en-US" altLang="en-US" sz="4000" b="0" i="0" u="none" strike="noStrike" cap="none" normalizeH="0" baseline="0" dirty="0">
                <a:ln>
                  <a:noFill/>
                </a:ln>
                <a:solidFill>
                  <a:srgbClr val="24292E"/>
                </a:solidFill>
                <a:effectLst/>
                <a:latin typeface="+mn-lt"/>
              </a:rPr>
              <a:t>&gt;</a:t>
            </a:r>
          </a:p>
          <a:p>
            <a:pPr algn="l" defTabSz="914400" eaLnBrk="0" fontAlgn="base">
              <a:spcBef>
                <a:spcPct val="0"/>
              </a:spcBef>
              <a:spcAft>
                <a:spcPct val="0"/>
              </a:spcAft>
            </a:pPr>
            <a:r>
              <a:rPr kumimoji="0" lang="en-US" altLang="en-US" sz="4000" b="0" i="0" u="none" strike="noStrike" cap="none" normalizeH="0" baseline="0" dirty="0">
                <a:ln>
                  <a:noFill/>
                </a:ln>
                <a:solidFill>
                  <a:srgbClr val="24292E"/>
                </a:solidFill>
                <a:effectLst/>
                <a:latin typeface="+mn-lt"/>
              </a:rPr>
              <a:t>&lt;/</a:t>
            </a:r>
            <a:r>
              <a:rPr lang="en-US" altLang="en-US" sz="4000" dirty="0">
                <a:solidFill>
                  <a:srgbClr val="22863A"/>
                </a:solidFill>
                <a:latin typeface="+mn-lt"/>
              </a:rPr>
              <a:t>html</a:t>
            </a:r>
            <a:r>
              <a:rPr kumimoji="0" lang="en-US" altLang="en-US" sz="4000" b="0" i="0" u="none" strike="noStrike" cap="none" normalizeH="0" baseline="0" dirty="0">
                <a:ln>
                  <a:noFill/>
                </a:ln>
                <a:solidFill>
                  <a:srgbClr val="24292E"/>
                </a:solidFill>
                <a:effectLst/>
                <a:latin typeface="+mn-lt"/>
              </a:rPr>
              <a:t>&gt;</a:t>
            </a:r>
          </a:p>
          <a:p>
            <a:pPr algn="l" defTabSz="914400" eaLnBrk="0" fontAlgn="base">
              <a:spcBef>
                <a:spcPct val="0"/>
              </a:spcBef>
              <a:spcAft>
                <a:spcPct val="0"/>
              </a:spcAft>
            </a:pPr>
            <a:endParaRPr kumimoji="0" lang="en-US" altLang="en-US" sz="4000" b="0" i="0" u="none" strike="noStrike" cap="none" normalizeH="0" baseline="0" dirty="0">
              <a:ln>
                <a:noFill/>
              </a:ln>
              <a:solidFill>
                <a:srgbClr val="24292E"/>
              </a:solidFill>
              <a:effectLst/>
              <a:latin typeface="+mn-lt"/>
            </a:endParaRPr>
          </a:p>
          <a:p>
            <a:pPr algn="l" defTabSz="914400" eaLnBrk="0" fontAlgn="base">
              <a:spcBef>
                <a:spcPct val="0"/>
              </a:spcBef>
              <a:spcAft>
                <a:spcPct val="0"/>
              </a:spcAft>
            </a:pPr>
            <a:endParaRPr lang="en-US" altLang="en-US" sz="4000" dirty="0">
              <a:solidFill>
                <a:srgbClr val="24292E"/>
              </a:solidFill>
              <a:latin typeface="+mn-lt"/>
            </a:endParaRPr>
          </a:p>
          <a:p>
            <a:pPr algn="l" defTabSz="914400" eaLnBrk="0" fontAlgn="base">
              <a:spcBef>
                <a:spcPct val="0"/>
              </a:spcBef>
              <a:spcAft>
                <a:spcPct val="0"/>
              </a:spcAft>
            </a:pPr>
            <a:endParaRPr kumimoji="0" lang="en-US" altLang="en-US" sz="4000" b="0" i="0" u="none" strike="noStrike" cap="none" normalizeH="0" baseline="0" dirty="0">
              <a:ln>
                <a:noFill/>
              </a:ln>
              <a:solidFill>
                <a:srgbClr val="24292E"/>
              </a:solidFill>
              <a:effectLst/>
              <a:latin typeface="+mn-lt"/>
            </a:endParaRPr>
          </a:p>
          <a:p>
            <a:pPr algn="l" defTabSz="914400" eaLnBrk="0" fontAlgn="base">
              <a:spcBef>
                <a:spcPct val="0"/>
              </a:spcBef>
              <a:spcAft>
                <a:spcPct val="0"/>
              </a:spcAft>
            </a:pPr>
            <a:endParaRPr kumimoji="0" lang="en-US" altLang="en-US" sz="4000" b="0" i="0" u="none" strike="noStrike" cap="none" normalizeH="0" baseline="0" dirty="0">
              <a:ln>
                <a:noFill/>
              </a:ln>
              <a:solidFill>
                <a:srgbClr val="24292E"/>
              </a:solidFill>
              <a:effectLst/>
              <a:latin typeface="+mn-lt"/>
            </a:endParaRPr>
          </a:p>
        </p:txBody>
      </p:sp>
      <p:sp>
        <p:nvSpPr>
          <p:cNvPr id="142" name="Publishing@W3C &amp;…"/>
          <p:cNvSpPr>
            <a:spLocks noGrp="1"/>
          </p:cNvSpPr>
          <p:nvPr>
            <p:ph type="title"/>
          </p:nvPr>
        </p:nvSpPr>
        <p:spPr>
          <a:xfrm>
            <a:off x="413667" y="0"/>
            <a:ext cx="17043059" cy="2435124"/>
          </a:xfrm>
          <a:prstGeom prst="rect">
            <a:avLst/>
          </a:prstGeom>
        </p:spPr>
        <p:txBody>
          <a:bodyPr>
            <a:noAutofit/>
          </a:bodyPr>
          <a:lstStyle/>
          <a:p>
            <a:pPr algn="l" defTabSz="607932">
              <a:defRPr sz="8288"/>
            </a:pPr>
            <a:r>
              <a:rPr lang="en-US" sz="8000" kern="1200" dirty="0">
                <a:solidFill>
                  <a:schemeClr val="tx1"/>
                </a:solidFill>
                <a:latin typeface="+mj-lt"/>
                <a:ea typeface="+mj-ea"/>
                <a:cs typeface="+mj-cs"/>
              </a:rPr>
              <a:t>The &lt;layer&gt; element</a:t>
            </a:r>
            <a:endParaRPr dirty="0"/>
          </a:p>
        </p:txBody>
      </p:sp>
      <p:sp>
        <p:nvSpPr>
          <p:cNvPr id="2" name="Slide Number Placeholder 1">
            <a:extLst>
              <a:ext uri="{FF2B5EF4-FFF2-40B4-BE49-F238E27FC236}">
                <a16:creationId xmlns:a16="http://schemas.microsoft.com/office/drawing/2014/main" id="{415D2CC7-A4AD-5B40-A232-178FDC36F379}"/>
              </a:ext>
            </a:extLst>
          </p:cNvPr>
          <p:cNvSpPr>
            <a:spLocks noGrp="1"/>
          </p:cNvSpPr>
          <p:nvPr>
            <p:ph type="sldNum" sz="quarter" idx="2"/>
          </p:nvPr>
        </p:nvSpPr>
        <p:spPr>
          <a:xfrm>
            <a:off x="19841357" y="12738264"/>
            <a:ext cx="371895" cy="636710"/>
          </a:xfrm>
        </p:spPr>
        <p:txBody>
          <a:bodyPr/>
          <a:lstStyle/>
          <a:p>
            <a:fld id="{86CB4B4D-7CA3-9044-876B-883B54F8677D}" type="slidenum">
              <a:rPr lang="fr-FR" sz="3200" smtClean="0">
                <a:solidFill>
                  <a:srgbClr val="0D6DB6"/>
                </a:solidFill>
              </a:rPr>
              <a:t>5</a:t>
            </a:fld>
            <a:endParaRPr lang="fr-FR" sz="3200" dirty="0">
              <a:solidFill>
                <a:srgbClr val="0D6DB6"/>
              </a:solidFill>
            </a:endParaRPr>
          </a:p>
        </p:txBody>
      </p:sp>
      <p:sp>
        <p:nvSpPr>
          <p:cNvPr id="13" name="Double Bracket 12">
            <a:extLst>
              <a:ext uri="{FF2B5EF4-FFF2-40B4-BE49-F238E27FC236}">
                <a16:creationId xmlns:a16="http://schemas.microsoft.com/office/drawing/2014/main" id="{2357AC9E-4258-844A-AC92-E66C38A3EFE5}"/>
              </a:ext>
              <a:ext uri="{C183D7F6-B498-43B3-948B-1728B52AA6E4}">
                <adec:decorative xmlns:adec="http://schemas.microsoft.com/office/drawing/2017/decorative" val="1"/>
              </a:ext>
            </a:extLst>
          </p:cNvPr>
          <p:cNvSpPr/>
          <p:nvPr/>
        </p:nvSpPr>
        <p:spPr>
          <a:xfrm>
            <a:off x="19435247" y="12650520"/>
            <a:ext cx="1090160" cy="775564"/>
          </a:xfrm>
          <a:prstGeom prst="bracketPair">
            <a:avLst/>
          </a:prstGeom>
          <a:noFill/>
          <a:ln w="25400" cap="flat">
            <a:solidFill>
              <a:srgbClr val="0D6DB6"/>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fr-FR" sz="1800" b="0" i="0" u="none" strike="noStrike" cap="none" spc="0" normalizeH="0" baseline="0">
              <a:ln>
                <a:noFill/>
              </a:ln>
              <a:solidFill>
                <a:srgbClr val="000000"/>
              </a:solidFill>
              <a:effectLst/>
              <a:uFillTx/>
            </a:endParaRPr>
          </a:p>
        </p:txBody>
      </p:sp>
      <p:pic>
        <p:nvPicPr>
          <p:cNvPr id="6" name="Picture 5">
            <a:extLst>
              <a:ext uri="{FF2B5EF4-FFF2-40B4-BE49-F238E27FC236}">
                <a16:creationId xmlns:a16="http://schemas.microsoft.com/office/drawing/2014/main" id="{736F1D2C-2E32-4145-9521-2BB2CF31C89D}"/>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V="1">
            <a:off x="413668" y="1694761"/>
            <a:ext cx="20111739" cy="96228"/>
          </a:xfrm>
          <a:prstGeom prst="rect">
            <a:avLst/>
          </a:prstGeom>
        </p:spPr>
      </p:pic>
      <p:sp>
        <p:nvSpPr>
          <p:cNvPr id="7" name="TextBox 6">
            <a:extLst>
              <a:ext uri="{FF2B5EF4-FFF2-40B4-BE49-F238E27FC236}">
                <a16:creationId xmlns:a16="http://schemas.microsoft.com/office/drawing/2014/main" id="{67271CA6-5504-4AC9-B51E-1342A0E26A1E}"/>
              </a:ext>
            </a:extLst>
          </p:cNvPr>
          <p:cNvSpPr txBox="1"/>
          <p:nvPr/>
        </p:nvSpPr>
        <p:spPr>
          <a:xfrm>
            <a:off x="4017592" y="8877430"/>
            <a:ext cx="4572000" cy="143692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defTabSz="821530" rtl="0" fontAlgn="auto" latinLnBrk="0" hangingPunct="0">
              <a:lnSpc>
                <a:spcPct val="100000"/>
              </a:lnSpc>
              <a:spcBef>
                <a:spcPts val="0"/>
              </a:spcBef>
              <a:spcAft>
                <a:spcPts val="0"/>
              </a:spcAft>
              <a:buClrTx/>
              <a:buSzTx/>
              <a:buFontTx/>
              <a:buNone/>
              <a:tabLst/>
            </a:pPr>
            <a:r>
              <a:rPr lang="en-US" sz="2800" b="1" dirty="0">
                <a:solidFill>
                  <a:schemeClr val="bg1"/>
                </a:solidFill>
              </a:rPr>
              <a:t>Layers are children of the &lt;map&gt; element only, and do not nest.</a:t>
            </a:r>
          </a:p>
        </p:txBody>
      </p:sp>
      <p:sp>
        <p:nvSpPr>
          <p:cNvPr id="8" name="TextBox 7">
            <a:extLst>
              <a:ext uri="{FF2B5EF4-FFF2-40B4-BE49-F238E27FC236}">
                <a16:creationId xmlns:a16="http://schemas.microsoft.com/office/drawing/2014/main" id="{4BD18317-8C3A-4AF1-825C-AB25311B7B1B}"/>
              </a:ext>
            </a:extLst>
          </p:cNvPr>
          <p:cNvSpPr txBox="1"/>
          <p:nvPr/>
        </p:nvSpPr>
        <p:spPr>
          <a:xfrm>
            <a:off x="15790828" y="4613914"/>
            <a:ext cx="4572000" cy="2298703"/>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defTabSz="821530" rtl="0" fontAlgn="auto" latinLnBrk="0" hangingPunct="0">
              <a:lnSpc>
                <a:spcPct val="100000"/>
              </a:lnSpc>
              <a:spcBef>
                <a:spcPts val="0"/>
              </a:spcBef>
              <a:spcAft>
                <a:spcPts val="0"/>
              </a:spcAft>
              <a:buClrTx/>
              <a:buSzTx/>
              <a:buFontTx/>
              <a:buNone/>
              <a:tabLst/>
            </a:pPr>
            <a:r>
              <a:rPr lang="en-US" sz="2800" b="1" dirty="0">
                <a:solidFill>
                  <a:schemeClr val="bg1"/>
                </a:solidFill>
              </a:rPr>
              <a:t>Layers can have inline light DOM content OR a </a:t>
            </a:r>
            <a:r>
              <a:rPr lang="en-US" sz="2800" b="1" dirty="0" err="1">
                <a:solidFill>
                  <a:schemeClr val="bg1"/>
                </a:solidFill>
              </a:rPr>
              <a:t>src</a:t>
            </a:r>
            <a:r>
              <a:rPr lang="en-US" sz="2800" b="1" dirty="0">
                <a:solidFill>
                  <a:schemeClr val="bg1"/>
                </a:solidFill>
              </a:rPr>
              <a:t> attribute pointing to content (processing similar to &lt;</a:t>
            </a:r>
            <a:r>
              <a:rPr lang="en-US" sz="2800" b="1" dirty="0" err="1">
                <a:solidFill>
                  <a:schemeClr val="bg1"/>
                </a:solidFill>
              </a:rPr>
              <a:t>img</a:t>
            </a:r>
            <a:r>
              <a:rPr lang="en-US" sz="2800" b="1" dirty="0">
                <a:solidFill>
                  <a:schemeClr val="bg1"/>
                </a:solidFill>
              </a:rPr>
              <a:t> </a:t>
            </a:r>
            <a:r>
              <a:rPr lang="en-US" sz="2800" b="1" dirty="0" err="1">
                <a:solidFill>
                  <a:schemeClr val="bg1"/>
                </a:solidFill>
              </a:rPr>
              <a:t>src</a:t>
            </a:r>
            <a:r>
              <a:rPr lang="en-US" sz="2800" b="1" dirty="0">
                <a:solidFill>
                  <a:schemeClr val="bg1"/>
                </a:solidFill>
              </a:rPr>
              <a:t>=“*</a:t>
            </a:r>
            <a:r>
              <a:rPr lang="en-US" sz="2800" b="1" dirty="0" err="1">
                <a:solidFill>
                  <a:schemeClr val="bg1"/>
                </a:solidFill>
              </a:rPr>
              <a:t>an.svg</a:t>
            </a:r>
            <a:r>
              <a:rPr lang="en-US" sz="2800" b="1" dirty="0">
                <a:solidFill>
                  <a:schemeClr val="bg1"/>
                </a:solidFill>
              </a:rPr>
              <a:t>”)</a:t>
            </a:r>
          </a:p>
        </p:txBody>
      </p:sp>
      <p:sp>
        <p:nvSpPr>
          <p:cNvPr id="9" name="Left Brace 8" descr="brace around example inline content for the layer element">
            <a:extLst>
              <a:ext uri="{FF2B5EF4-FFF2-40B4-BE49-F238E27FC236}">
                <a16:creationId xmlns:a16="http://schemas.microsoft.com/office/drawing/2014/main" id="{C18FF910-D768-4FB2-8441-1B159DB57B8D}"/>
              </a:ext>
            </a:extLst>
          </p:cNvPr>
          <p:cNvSpPr/>
          <p:nvPr/>
        </p:nvSpPr>
        <p:spPr>
          <a:xfrm rot="16200000">
            <a:off x="15318922" y="6943961"/>
            <a:ext cx="393247" cy="4017514"/>
          </a:xfrm>
          <a:prstGeom prst="leftBrace">
            <a:avLst/>
          </a:prstGeom>
          <a:no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CA" sz="1800" b="0" i="0" u="none" strike="noStrike" cap="none" spc="0" normalizeH="0" baseline="0">
              <a:ln>
                <a:noFill/>
              </a:ln>
              <a:solidFill>
                <a:srgbClr val="000000"/>
              </a:solidFill>
              <a:effectLst/>
              <a:uFillTx/>
            </a:endParaRPr>
          </a:p>
        </p:txBody>
      </p:sp>
      <p:cxnSp>
        <p:nvCxnSpPr>
          <p:cNvPr id="10" name="Straight Arrow Connector 9">
            <a:extLst>
              <a:ext uri="{FF2B5EF4-FFF2-40B4-BE49-F238E27FC236}">
                <a16:creationId xmlns:a16="http://schemas.microsoft.com/office/drawing/2014/main" id="{C7C3B875-6B34-4D78-8E0B-A221964F365E}"/>
              </a:ext>
              <a:ext uri="{C183D7F6-B498-43B3-948B-1728B52AA6E4}">
                <adec:decorative xmlns:adec="http://schemas.microsoft.com/office/drawing/2017/decorative" val="1"/>
              </a:ext>
            </a:extLst>
          </p:cNvPr>
          <p:cNvCxnSpPr>
            <a:cxnSpLocks/>
            <a:stCxn id="8" idx="2"/>
            <a:endCxn id="9" idx="1"/>
          </p:cNvCxnSpPr>
          <p:nvPr/>
        </p:nvCxnSpPr>
        <p:spPr>
          <a:xfrm rot="5400000">
            <a:off x="15677825" y="6750338"/>
            <a:ext cx="2236725" cy="2561282"/>
          </a:xfrm>
          <a:prstGeom prst="curvedConnector3">
            <a:avLst>
              <a:gd name="adj1" fmla="val 191238"/>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11" name="Oval 10" descr="highlight circle drawn around the src attribute of the example layer element">
            <a:extLst>
              <a:ext uri="{FF2B5EF4-FFF2-40B4-BE49-F238E27FC236}">
                <a16:creationId xmlns:a16="http://schemas.microsoft.com/office/drawing/2014/main" id="{D9BE8146-04DC-4CEB-9624-6B9478BF93DE}"/>
              </a:ext>
            </a:extLst>
          </p:cNvPr>
          <p:cNvSpPr/>
          <p:nvPr/>
        </p:nvSpPr>
        <p:spPr>
          <a:xfrm>
            <a:off x="12474099" y="7481574"/>
            <a:ext cx="2243830" cy="741855"/>
          </a:xfrm>
          <a:prstGeom prst="ellipse">
            <a:avLst/>
          </a:prstGeom>
          <a:solidFill>
            <a:schemeClr val="bg1">
              <a:alpha val="0"/>
            </a:schemeClr>
          </a:solidFill>
          <a:ln w="41275" cap="flat">
            <a:solidFill>
              <a:schemeClr val="tx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cxnSp>
        <p:nvCxnSpPr>
          <p:cNvPr id="12" name="Straight Arrow Connector 11">
            <a:extLst>
              <a:ext uri="{FF2B5EF4-FFF2-40B4-BE49-F238E27FC236}">
                <a16:creationId xmlns:a16="http://schemas.microsoft.com/office/drawing/2014/main" id="{DBD760D3-1077-4DFC-8B21-05856C561D94}"/>
              </a:ext>
              <a:ext uri="{C183D7F6-B498-43B3-948B-1728B52AA6E4}">
                <adec:decorative xmlns:adec="http://schemas.microsoft.com/office/drawing/2017/decorative" val="1"/>
              </a:ext>
            </a:extLst>
          </p:cNvPr>
          <p:cNvCxnSpPr>
            <a:cxnSpLocks/>
            <a:stCxn id="8" idx="1"/>
            <a:endCxn id="11" idx="6"/>
          </p:cNvCxnSpPr>
          <p:nvPr/>
        </p:nvCxnSpPr>
        <p:spPr>
          <a:xfrm flipH="1">
            <a:off x="14717929" y="5763266"/>
            <a:ext cx="1072899" cy="2089236"/>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14" name="Left Brace 13" descr="brace around the example map element start and end tags&#10;">
            <a:extLst>
              <a:ext uri="{FF2B5EF4-FFF2-40B4-BE49-F238E27FC236}">
                <a16:creationId xmlns:a16="http://schemas.microsoft.com/office/drawing/2014/main" id="{1DD4BD5B-9180-4513-B4DE-60B5418261AF}"/>
              </a:ext>
            </a:extLst>
          </p:cNvPr>
          <p:cNvSpPr/>
          <p:nvPr/>
        </p:nvSpPr>
        <p:spPr>
          <a:xfrm>
            <a:off x="199022" y="7175074"/>
            <a:ext cx="620926" cy="1893342"/>
          </a:xfrm>
          <a:prstGeom prst="leftBrace">
            <a:avLst/>
          </a:prstGeom>
          <a:no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CA" sz="1800" b="0" i="0" u="none" strike="noStrike" cap="none" spc="0" normalizeH="0" baseline="0">
              <a:ln>
                <a:noFill/>
              </a:ln>
              <a:solidFill>
                <a:srgbClr val="000000"/>
              </a:solidFill>
              <a:effectLst/>
              <a:uFillTx/>
            </a:endParaRPr>
          </a:p>
        </p:txBody>
      </p:sp>
      <p:sp>
        <p:nvSpPr>
          <p:cNvPr id="15" name="Left Brace 14" descr="a brace around the map child layer elements (two of them)">
            <a:extLst>
              <a:ext uri="{FF2B5EF4-FFF2-40B4-BE49-F238E27FC236}">
                <a16:creationId xmlns:a16="http://schemas.microsoft.com/office/drawing/2014/main" id="{898CDA2B-CD43-4DD0-B309-51589371D95A}"/>
              </a:ext>
            </a:extLst>
          </p:cNvPr>
          <p:cNvSpPr/>
          <p:nvPr/>
        </p:nvSpPr>
        <p:spPr>
          <a:xfrm>
            <a:off x="819948" y="7631487"/>
            <a:ext cx="556151" cy="1043682"/>
          </a:xfrm>
          <a:prstGeom prst="leftBrace">
            <a:avLst/>
          </a:prstGeom>
          <a:no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CA" sz="1800" b="0" i="0" u="none" strike="noStrike" cap="none" spc="0" normalizeH="0" baseline="0">
              <a:ln>
                <a:noFill/>
              </a:ln>
              <a:solidFill>
                <a:srgbClr val="000000"/>
              </a:solidFill>
              <a:effectLst/>
              <a:uFillTx/>
            </a:endParaRPr>
          </a:p>
        </p:txBody>
      </p:sp>
      <p:cxnSp>
        <p:nvCxnSpPr>
          <p:cNvPr id="16" name="Straight Arrow Connector 15">
            <a:extLst>
              <a:ext uri="{FF2B5EF4-FFF2-40B4-BE49-F238E27FC236}">
                <a16:creationId xmlns:a16="http://schemas.microsoft.com/office/drawing/2014/main" id="{EA3B6A47-7DCC-4A25-AB76-7998D414B4F7}"/>
              </a:ext>
              <a:ext uri="{C183D7F6-B498-43B3-948B-1728B52AA6E4}">
                <adec:decorative xmlns:adec="http://schemas.microsoft.com/office/drawing/2017/decorative" val="1"/>
              </a:ext>
            </a:extLst>
          </p:cNvPr>
          <p:cNvCxnSpPr>
            <a:cxnSpLocks/>
            <a:stCxn id="7" idx="1"/>
          </p:cNvCxnSpPr>
          <p:nvPr/>
        </p:nvCxnSpPr>
        <p:spPr>
          <a:xfrm flipH="1" flipV="1">
            <a:off x="413668" y="8195703"/>
            <a:ext cx="3603924" cy="1400192"/>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49" name="Left Brace 48" descr="a brace around the layer label = &quot;Canada Weather Map&quot; attribute in example markup. The attribute is visually linked to the label in the example map's layer control.">
            <a:extLst>
              <a:ext uri="{FF2B5EF4-FFF2-40B4-BE49-F238E27FC236}">
                <a16:creationId xmlns:a16="http://schemas.microsoft.com/office/drawing/2014/main" id="{67AB9793-62BC-4A16-B37E-EBC66FABAA7C}"/>
              </a:ext>
            </a:extLst>
          </p:cNvPr>
          <p:cNvSpPr/>
          <p:nvPr/>
        </p:nvSpPr>
        <p:spPr>
          <a:xfrm rot="16200000">
            <a:off x="5934183" y="5694681"/>
            <a:ext cx="537114" cy="6638623"/>
          </a:xfrm>
          <a:prstGeom prst="leftBrace">
            <a:avLst/>
          </a:prstGeom>
          <a:no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CA" sz="1800" b="0" i="0" u="none" strike="noStrike" cap="none" spc="0" normalizeH="0" baseline="0">
              <a:ln>
                <a:noFill/>
              </a:ln>
              <a:solidFill>
                <a:srgbClr val="000000"/>
              </a:solidFill>
              <a:effectLst/>
              <a:uFillTx/>
            </a:endParaRPr>
          </a:p>
        </p:txBody>
      </p:sp>
      <p:sp>
        <p:nvSpPr>
          <p:cNvPr id="50" name="Left Brace 49" descr="a brace around the boolean checked attribute in example markup, which is linked visually in the presentation to the checkbox for the layer.  As the checked attribute disappears and reappears in example markup, the checkbox clears and then checks, removing and then re-adding the layer to the map in the animation">
            <a:extLst>
              <a:ext uri="{FF2B5EF4-FFF2-40B4-BE49-F238E27FC236}">
                <a16:creationId xmlns:a16="http://schemas.microsoft.com/office/drawing/2014/main" id="{C6063523-318D-4C51-8181-08C80E696BCB}"/>
              </a:ext>
            </a:extLst>
          </p:cNvPr>
          <p:cNvSpPr/>
          <p:nvPr/>
        </p:nvSpPr>
        <p:spPr>
          <a:xfrm rot="16200000">
            <a:off x="10474316" y="7941104"/>
            <a:ext cx="412480" cy="1991850"/>
          </a:xfrm>
          <a:prstGeom prst="leftBrace">
            <a:avLst/>
          </a:prstGeom>
          <a:no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CA" sz="1800" b="0" i="0" u="none" strike="noStrike" cap="none" spc="0" normalizeH="0" baseline="0">
              <a:ln>
                <a:noFill/>
              </a:ln>
              <a:solidFill>
                <a:srgbClr val="000000"/>
              </a:solidFill>
              <a:effectLst/>
              <a:uFillTx/>
            </a:endParaRPr>
          </a:p>
        </p:txBody>
      </p:sp>
      <p:sp>
        <p:nvSpPr>
          <p:cNvPr id="51" name="Left Brace 50" descr="a brace around the boolean hidden attribute in the example markup for the layer element. The word on screen is visually linked to the example map, with arrows that route through a text box that reads &quot;A 'hidden' layer is not shown in the layer control, but is rendered on the map&quot;, and the graphic shows that the layer with the hidden attribute is rendered on the map, but not in the layer control.  Perhaps that is like tagging a graphic as decorative in this application">
            <a:extLst>
              <a:ext uri="{FF2B5EF4-FFF2-40B4-BE49-F238E27FC236}">
                <a16:creationId xmlns:a16="http://schemas.microsoft.com/office/drawing/2014/main" id="{D2780E9B-6F7F-4CE7-B773-E05915208A99}"/>
              </a:ext>
            </a:extLst>
          </p:cNvPr>
          <p:cNvSpPr/>
          <p:nvPr/>
        </p:nvSpPr>
        <p:spPr>
          <a:xfrm rot="5400000">
            <a:off x="9477703" y="6640264"/>
            <a:ext cx="498195" cy="1724977"/>
          </a:xfrm>
          <a:prstGeom prst="leftBrace">
            <a:avLst>
              <a:gd name="adj1" fmla="val 8333"/>
              <a:gd name="adj2" fmla="val 51393"/>
            </a:avLst>
          </a:prstGeom>
          <a:no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CA" sz="1800" b="0" i="0" u="none" strike="noStrike" cap="none" spc="0" normalizeH="0" baseline="0">
              <a:ln>
                <a:noFill/>
              </a:ln>
              <a:solidFill>
                <a:srgbClr val="000000"/>
              </a:solidFill>
              <a:effectLst/>
              <a:uFillTx/>
            </a:endParaRPr>
          </a:p>
        </p:txBody>
      </p:sp>
      <p:sp>
        <p:nvSpPr>
          <p:cNvPr id="59" name="TextBox 58">
            <a:extLst>
              <a:ext uri="{FF2B5EF4-FFF2-40B4-BE49-F238E27FC236}">
                <a16:creationId xmlns:a16="http://schemas.microsoft.com/office/drawing/2014/main" id="{47D937C7-24E1-47D1-B1AB-3B7C90625413}"/>
              </a:ext>
            </a:extLst>
          </p:cNvPr>
          <p:cNvSpPr txBox="1"/>
          <p:nvPr/>
        </p:nvSpPr>
        <p:spPr>
          <a:xfrm>
            <a:off x="3365669" y="10518732"/>
            <a:ext cx="4572000" cy="1006042"/>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r>
              <a:rPr lang="en-US" sz="2800" b="1" dirty="0">
                <a:solidFill>
                  <a:schemeClr val="bg1"/>
                </a:solidFill>
              </a:rPr>
              <a:t>A layer has a text label attribute</a:t>
            </a:r>
          </a:p>
        </p:txBody>
      </p:sp>
      <p:sp>
        <p:nvSpPr>
          <p:cNvPr id="58" name="TextBox 57">
            <a:extLst>
              <a:ext uri="{FF2B5EF4-FFF2-40B4-BE49-F238E27FC236}">
                <a16:creationId xmlns:a16="http://schemas.microsoft.com/office/drawing/2014/main" id="{DC767CD3-58AA-43CE-94A6-FDEBA6956082}"/>
              </a:ext>
            </a:extLst>
          </p:cNvPr>
          <p:cNvSpPr txBox="1"/>
          <p:nvPr/>
        </p:nvSpPr>
        <p:spPr>
          <a:xfrm>
            <a:off x="8375047" y="10525232"/>
            <a:ext cx="4572000" cy="1006042"/>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r>
              <a:rPr lang="en-US" sz="2800" b="1" dirty="0">
                <a:solidFill>
                  <a:schemeClr val="bg1"/>
                </a:solidFill>
              </a:rPr>
              <a:t>A ‘checked’ layer renders on the map.</a:t>
            </a:r>
          </a:p>
        </p:txBody>
      </p:sp>
      <p:sp>
        <p:nvSpPr>
          <p:cNvPr id="61" name="TextBox 60">
            <a:extLst>
              <a:ext uri="{FF2B5EF4-FFF2-40B4-BE49-F238E27FC236}">
                <a16:creationId xmlns:a16="http://schemas.microsoft.com/office/drawing/2014/main" id="{F8FDD183-9AE1-4E3F-BC97-5FFE6438C415}"/>
              </a:ext>
            </a:extLst>
          </p:cNvPr>
          <p:cNvSpPr txBox="1"/>
          <p:nvPr/>
        </p:nvSpPr>
        <p:spPr>
          <a:xfrm>
            <a:off x="6226294" y="3190768"/>
            <a:ext cx="4572000" cy="143692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r>
              <a:rPr lang="en-US" sz="2800" b="1" dirty="0">
                <a:solidFill>
                  <a:schemeClr val="bg1"/>
                </a:solidFill>
              </a:rPr>
              <a:t>A ‘hidden’ layer is not shown in the layer control, but is rendered on the map</a:t>
            </a:r>
          </a:p>
        </p:txBody>
      </p:sp>
      <p:cxnSp>
        <p:nvCxnSpPr>
          <p:cNvPr id="64" name="Straight Arrow Connector 63">
            <a:extLst>
              <a:ext uri="{FF2B5EF4-FFF2-40B4-BE49-F238E27FC236}">
                <a16:creationId xmlns:a16="http://schemas.microsoft.com/office/drawing/2014/main" id="{A14C5A5C-0211-4E8D-81D1-CE29849531DD}"/>
              </a:ext>
              <a:ext uri="{C183D7F6-B498-43B3-948B-1728B52AA6E4}">
                <adec:decorative xmlns:adec="http://schemas.microsoft.com/office/drawing/2017/decorative" val="1"/>
              </a:ext>
            </a:extLst>
          </p:cNvPr>
          <p:cNvCxnSpPr>
            <a:cxnSpLocks/>
            <a:stCxn id="58" idx="0"/>
            <a:endCxn id="50" idx="1"/>
          </p:cNvCxnSpPr>
          <p:nvPr/>
        </p:nvCxnSpPr>
        <p:spPr>
          <a:xfrm flipV="1">
            <a:off x="10661047" y="9143269"/>
            <a:ext cx="19509" cy="1381963"/>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67" name="Straight Arrow Connector 66">
            <a:extLst>
              <a:ext uri="{FF2B5EF4-FFF2-40B4-BE49-F238E27FC236}">
                <a16:creationId xmlns:a16="http://schemas.microsoft.com/office/drawing/2014/main" id="{A069C4B3-F765-47B4-8214-1B3EDF27FCBE}"/>
              </a:ext>
              <a:ext uri="{C183D7F6-B498-43B3-948B-1728B52AA6E4}">
                <adec:decorative xmlns:adec="http://schemas.microsoft.com/office/drawing/2017/decorative" val="1"/>
              </a:ext>
            </a:extLst>
          </p:cNvPr>
          <p:cNvCxnSpPr>
            <a:cxnSpLocks/>
            <a:stCxn id="61" idx="2"/>
            <a:endCxn id="51" idx="1"/>
          </p:cNvCxnSpPr>
          <p:nvPr/>
        </p:nvCxnSpPr>
        <p:spPr>
          <a:xfrm>
            <a:off x="8512294" y="4627697"/>
            <a:ext cx="1190478" cy="2625958"/>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70" name="Straight Arrow Connector 69">
            <a:extLst>
              <a:ext uri="{FF2B5EF4-FFF2-40B4-BE49-F238E27FC236}">
                <a16:creationId xmlns:a16="http://schemas.microsoft.com/office/drawing/2014/main" id="{2133499C-A537-4E9B-8B6F-E153E6AE72DE}"/>
              </a:ext>
              <a:ext uri="{C183D7F6-B498-43B3-948B-1728B52AA6E4}">
                <adec:decorative xmlns:adec="http://schemas.microsoft.com/office/drawing/2017/decorative" val="1"/>
              </a:ext>
            </a:extLst>
          </p:cNvPr>
          <p:cNvCxnSpPr>
            <a:cxnSpLocks/>
            <a:stCxn id="59" idx="0"/>
          </p:cNvCxnSpPr>
          <p:nvPr/>
        </p:nvCxnSpPr>
        <p:spPr>
          <a:xfrm flipV="1">
            <a:off x="5651669" y="9149344"/>
            <a:ext cx="551071" cy="1369388"/>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pic>
        <p:nvPicPr>
          <p:cNvPr id="3" name="Picture 2" descr="a graphic of a map of  north america with a number of icons representing weather conditions, with a layer control open that includes only a checked checbox labelled &quot;Canada Weather Map&quot;, which specifically excludes the base map layer, because that layer's DOM element carries the hidden boolean attribute">
            <a:extLst>
              <a:ext uri="{FF2B5EF4-FFF2-40B4-BE49-F238E27FC236}">
                <a16:creationId xmlns:a16="http://schemas.microsoft.com/office/drawing/2014/main" id="{66B858B8-6AD8-4F6A-B596-87F671DDDB76}"/>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3339247" y="2619286"/>
            <a:ext cx="6096000" cy="3247401"/>
          </a:xfrm>
          <a:prstGeom prst="rect">
            <a:avLst/>
          </a:prstGeom>
        </p:spPr>
      </p:pic>
      <p:cxnSp>
        <p:nvCxnSpPr>
          <p:cNvPr id="32" name="Straight Arrow Connector 31">
            <a:extLst>
              <a:ext uri="{FF2B5EF4-FFF2-40B4-BE49-F238E27FC236}">
                <a16:creationId xmlns:a16="http://schemas.microsoft.com/office/drawing/2014/main" id="{5744539B-D548-46A4-8714-3C3CA9741380}"/>
              </a:ext>
              <a:ext uri="{C183D7F6-B498-43B3-948B-1728B52AA6E4}">
                <adec:decorative xmlns:adec="http://schemas.microsoft.com/office/drawing/2017/decorative" val="1"/>
              </a:ext>
            </a:extLst>
          </p:cNvPr>
          <p:cNvCxnSpPr>
            <a:cxnSpLocks/>
            <a:stCxn id="61" idx="3"/>
          </p:cNvCxnSpPr>
          <p:nvPr/>
        </p:nvCxnSpPr>
        <p:spPr>
          <a:xfrm flipV="1">
            <a:off x="10798294" y="3033671"/>
            <a:ext cx="6596824" cy="875562"/>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pic>
        <p:nvPicPr>
          <p:cNvPr id="24" name="Picture 23" descr="graphic of a map of North America with a layer control open with an unchecked checkbox that reads &quot;Canada Weather Map&quot; as an example of a layer that is in the DOM but has no checked attribute">
            <a:extLst>
              <a:ext uri="{FF2B5EF4-FFF2-40B4-BE49-F238E27FC236}">
                <a16:creationId xmlns:a16="http://schemas.microsoft.com/office/drawing/2014/main" id="{BB69F736-956B-4D2B-8817-B8FD1AF30178}"/>
              </a:ext>
            </a:extLst>
          </p:cNvPr>
          <p:cNvPicPr>
            <a:picLocks noChangeAspect="1"/>
          </p:cNvPicPr>
          <p:nvPr/>
        </p:nvPicPr>
        <p:blipFill>
          <a:blip r:embed="rId9"/>
          <a:stretch>
            <a:fillRect/>
          </a:stretch>
        </p:blipFill>
        <p:spPr>
          <a:xfrm>
            <a:off x="13329722" y="2615429"/>
            <a:ext cx="6105525" cy="3276600"/>
          </a:xfrm>
          <a:prstGeom prst="rect">
            <a:avLst/>
          </a:prstGeom>
        </p:spPr>
      </p:pic>
      <p:sp>
        <p:nvSpPr>
          <p:cNvPr id="17" name="TextBox 16">
            <a:extLst>
              <a:ext uri="{FF2B5EF4-FFF2-40B4-BE49-F238E27FC236}">
                <a16:creationId xmlns:a16="http://schemas.microsoft.com/office/drawing/2014/main" id="{7C4AD56C-D0D6-49DA-B0D2-FE1FF9169337}"/>
              </a:ext>
            </a:extLst>
          </p:cNvPr>
          <p:cNvSpPr txBox="1"/>
          <p:nvPr/>
        </p:nvSpPr>
        <p:spPr>
          <a:xfrm>
            <a:off x="9594247" y="8090295"/>
            <a:ext cx="2133600" cy="7598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r>
              <a:rPr lang="en-CA" sz="4000" dirty="0">
                <a:solidFill>
                  <a:srgbClr val="005CC5"/>
                </a:solidFill>
                <a:latin typeface="+mn-lt"/>
              </a:rPr>
              <a:t>checked</a:t>
            </a:r>
          </a:p>
        </p:txBody>
      </p:sp>
      <p:cxnSp>
        <p:nvCxnSpPr>
          <p:cNvPr id="30" name="Straight Arrow Connector 29">
            <a:extLst>
              <a:ext uri="{FF2B5EF4-FFF2-40B4-BE49-F238E27FC236}">
                <a16:creationId xmlns:a16="http://schemas.microsoft.com/office/drawing/2014/main" id="{CC6F0FE8-8498-4834-8239-9F5DD4680AF8}"/>
              </a:ext>
              <a:ext uri="{C183D7F6-B498-43B3-948B-1728B52AA6E4}">
                <adec:decorative xmlns:adec="http://schemas.microsoft.com/office/drawing/2017/decorative" val="1"/>
              </a:ext>
            </a:extLst>
          </p:cNvPr>
          <p:cNvCxnSpPr>
            <a:cxnSpLocks/>
          </p:cNvCxnSpPr>
          <p:nvPr/>
        </p:nvCxnSpPr>
        <p:spPr>
          <a:xfrm flipV="1">
            <a:off x="10756162" y="3033671"/>
            <a:ext cx="6990974" cy="5189759"/>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pic>
        <p:nvPicPr>
          <p:cNvPr id="4" name="Recorded Sound" descr="recorded narration">
            <a:hlinkClick r:id="" action="ppaction://media"/>
            <a:extLst>
              <a:ext uri="{FF2B5EF4-FFF2-40B4-BE49-F238E27FC236}">
                <a16:creationId xmlns:a16="http://schemas.microsoft.com/office/drawing/2014/main" id="{F274BBCD-E293-4868-A6B4-205A7FAC9D4B}"/>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25374600" y="12040920"/>
            <a:ext cx="609600" cy="609600"/>
          </a:xfrm>
          <a:prstGeom prst="rect">
            <a:avLst/>
          </a:prstGeom>
        </p:spPr>
      </p:pic>
    </p:spTree>
    <p:custDataLst>
      <p:tags r:id="rId1"/>
    </p:custDataLst>
    <p:extLst>
      <p:ext uri="{BB962C8B-B14F-4D97-AF65-F5344CB8AC3E}">
        <p14:creationId xmlns:p14="http://schemas.microsoft.com/office/powerpoint/2010/main" val="2483358509"/>
      </p:ext>
    </p:extLst>
  </p:cSld>
  <p:clrMapOvr>
    <a:masterClrMapping/>
  </p:clrMapOvr>
  <p:transition spd="med" advTm="6863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7755" fill="hold"/>
                                        <p:tgtEl>
                                          <p:spTgt spid="4"/>
                                        </p:tgtEl>
                                      </p:cBhvr>
                                    </p:cmd>
                                  </p:childTnLst>
                                </p:cTn>
                              </p:par>
                              <p:par>
                                <p:cTn id="7" presetID="9" presetClass="emph" presetSubtype="0" nodeType="withEffect">
                                  <p:stCondLst>
                                    <p:cond delay="0"/>
                                  </p:stCondLst>
                                  <p:childTnLst>
                                    <p:set>
                                      <p:cBhvr>
                                        <p:cTn id="8" dur="indefinite"/>
                                        <p:tgtEl>
                                          <p:spTgt spid="5">
                                            <p:txEl>
                                              <p:pRg st="4" end="4"/>
                                            </p:txEl>
                                          </p:spTgt>
                                        </p:tgtEl>
                                        <p:attrNameLst>
                                          <p:attrName>style.opacity</p:attrName>
                                        </p:attrNameLst>
                                      </p:cBhvr>
                                      <p:to>
                                        <p:strVal val="0.25"/>
                                      </p:to>
                                    </p:set>
                                    <p:animEffect filter="image" prLst="opacity: 0.25">
                                      <p:cBhvr rctx="IE">
                                        <p:cTn id="9" dur="indefinite"/>
                                        <p:tgtEl>
                                          <p:spTgt spid="5">
                                            <p:txEl>
                                              <p:pRg st="4" end="4"/>
                                            </p:txEl>
                                          </p:spTgt>
                                        </p:tgtEl>
                                      </p:cBhvr>
                                    </p:animEffect>
                                  </p:childTnLst>
                                </p:cTn>
                              </p:par>
                              <p:par>
                                <p:cTn id="10" presetID="9" presetClass="emph" presetSubtype="0" nodeType="withEffect">
                                  <p:stCondLst>
                                    <p:cond delay="0"/>
                                  </p:stCondLst>
                                  <p:childTnLst>
                                    <p:set>
                                      <p:cBhvr>
                                        <p:cTn id="11" dur="indefinite"/>
                                        <p:tgtEl>
                                          <p:spTgt spid="5">
                                            <p:txEl>
                                              <p:pRg st="5" end="5"/>
                                            </p:txEl>
                                          </p:spTgt>
                                        </p:tgtEl>
                                        <p:attrNameLst>
                                          <p:attrName>style.opacity</p:attrName>
                                        </p:attrNameLst>
                                      </p:cBhvr>
                                      <p:to>
                                        <p:strVal val="0.5"/>
                                      </p:to>
                                    </p:set>
                                    <p:animEffect filter="image" prLst="opacity: 0.5">
                                      <p:cBhvr rctx="IE">
                                        <p:cTn id="12" dur="indefinite"/>
                                        <p:tgtEl>
                                          <p:spTgt spid="5">
                                            <p:txEl>
                                              <p:pRg st="5" end="5"/>
                                            </p:txEl>
                                          </p:spTgt>
                                        </p:tgtEl>
                                      </p:cBhvr>
                                    </p:animEffect>
                                  </p:childTnLst>
                                </p:cTn>
                              </p:par>
                              <p:par>
                                <p:cTn id="13" presetID="9" presetClass="emph" presetSubtype="0" nodeType="withEffect">
                                  <p:stCondLst>
                                    <p:cond delay="0"/>
                                  </p:stCondLst>
                                  <p:childTnLst>
                                    <p:set>
                                      <p:cBhvr>
                                        <p:cTn id="14" dur="indefinite"/>
                                        <p:tgtEl>
                                          <p:spTgt spid="5">
                                            <p:txEl>
                                              <p:pRg st="6" end="6"/>
                                            </p:txEl>
                                          </p:spTgt>
                                        </p:tgtEl>
                                        <p:attrNameLst>
                                          <p:attrName>style.opacity</p:attrName>
                                        </p:attrNameLst>
                                      </p:cBhvr>
                                      <p:to>
                                        <p:strVal val="0.5"/>
                                      </p:to>
                                    </p:set>
                                    <p:animEffect filter="image" prLst="opacity: 0.5">
                                      <p:cBhvr rctx="IE">
                                        <p:cTn id="15" dur="indefinite"/>
                                        <p:tgtEl>
                                          <p:spTgt spid="5">
                                            <p:txEl>
                                              <p:pRg st="6" end="6"/>
                                            </p:txEl>
                                          </p:spTgt>
                                        </p:tgtEl>
                                      </p:cBhvr>
                                    </p:animEffect>
                                  </p:childTnLst>
                                </p:cTn>
                              </p:par>
                              <p:par>
                                <p:cTn id="16" presetID="9" presetClass="emph" presetSubtype="0" nodeType="withEffect">
                                  <p:stCondLst>
                                    <p:cond delay="0"/>
                                  </p:stCondLst>
                                  <p:childTnLst>
                                    <p:set>
                                      <p:cBhvr>
                                        <p:cTn id="17" dur="indefinite"/>
                                        <p:tgtEl>
                                          <p:spTgt spid="5">
                                            <p:txEl>
                                              <p:pRg st="7" end="7"/>
                                            </p:txEl>
                                          </p:spTgt>
                                        </p:tgtEl>
                                        <p:attrNameLst>
                                          <p:attrName>style.opacity</p:attrName>
                                        </p:attrNameLst>
                                      </p:cBhvr>
                                      <p:to>
                                        <p:strVal val="0.5"/>
                                      </p:to>
                                    </p:set>
                                    <p:animEffect filter="image" prLst="opacity: 0.5">
                                      <p:cBhvr rctx="IE">
                                        <p:cTn id="18" dur="indefinite"/>
                                        <p:tgtEl>
                                          <p:spTgt spid="5">
                                            <p:txEl>
                                              <p:pRg st="7" end="7"/>
                                            </p:txEl>
                                          </p:spTgt>
                                        </p:tgtEl>
                                      </p:cBhvr>
                                    </p:animEffect>
                                  </p:childTnLst>
                                </p:cTn>
                              </p:par>
                              <p:par>
                                <p:cTn id="19" presetID="9" presetClass="emph" presetSubtype="0" nodeType="withEffect">
                                  <p:stCondLst>
                                    <p:cond delay="0"/>
                                  </p:stCondLst>
                                  <p:childTnLst>
                                    <p:set>
                                      <p:cBhvr>
                                        <p:cTn id="20" dur="indefinite"/>
                                        <p:tgtEl>
                                          <p:spTgt spid="5">
                                            <p:txEl>
                                              <p:pRg st="12" end="12"/>
                                            </p:txEl>
                                          </p:spTgt>
                                        </p:tgtEl>
                                        <p:attrNameLst>
                                          <p:attrName>style.opacity</p:attrName>
                                        </p:attrNameLst>
                                      </p:cBhvr>
                                      <p:to>
                                        <p:strVal val="0.25"/>
                                      </p:to>
                                    </p:set>
                                    <p:animEffect filter="image" prLst="opacity: 0.25">
                                      <p:cBhvr rctx="IE">
                                        <p:cTn id="21" dur="indefinite"/>
                                        <p:tgtEl>
                                          <p:spTgt spid="5">
                                            <p:txEl>
                                              <p:pRg st="12" end="12"/>
                                            </p:txEl>
                                          </p:spTgt>
                                        </p:tgtEl>
                                      </p:cBhvr>
                                    </p:animEffect>
                                  </p:childTnLst>
                                </p:cTn>
                              </p:par>
                              <p:par>
                                <p:cTn id="22" presetID="9" presetClass="emph" presetSubtype="0" nodeType="withEffect">
                                  <p:stCondLst>
                                    <p:cond delay="0"/>
                                  </p:stCondLst>
                                  <p:childTnLst>
                                    <p:set>
                                      <p:cBhvr>
                                        <p:cTn id="23" dur="indefinite"/>
                                        <p:tgtEl>
                                          <p:spTgt spid="5">
                                            <p:txEl>
                                              <p:pRg st="13" end="13"/>
                                            </p:txEl>
                                          </p:spTgt>
                                        </p:tgtEl>
                                        <p:attrNameLst>
                                          <p:attrName>style.opacity</p:attrName>
                                        </p:attrNameLst>
                                      </p:cBhvr>
                                      <p:to>
                                        <p:strVal val="0.25"/>
                                      </p:to>
                                    </p:set>
                                    <p:animEffect filter="image" prLst="opacity: 0.25">
                                      <p:cBhvr rctx="IE">
                                        <p:cTn id="24" dur="indefinite"/>
                                        <p:tgtEl>
                                          <p:spTgt spid="5">
                                            <p:txEl>
                                              <p:pRg st="13" end="1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2"/>
                                        </p:tgtEl>
                                        <p:attrNameLst>
                                          <p:attrName>style.visibility</p:attrName>
                                        </p:attrNameLst>
                                      </p:cBhvr>
                                      <p:to>
                                        <p:strVal val="visible"/>
                                      </p:to>
                                    </p:set>
                                  </p:childTnLst>
                                </p:cTn>
                              </p:par>
                              <p:par>
                                <p:cTn id="47" presetID="6" presetClass="entr" presetSubtype="16" fill="hold" grpId="0"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circle(in)">
                                      <p:cBhvr>
                                        <p:cTn id="49" dur="2000"/>
                                        <p:tgtEl>
                                          <p:spTgt spid="11"/>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0" nodeType="clickEffect">
                                  <p:stCondLst>
                                    <p:cond delay="0"/>
                                  </p:stCondLst>
                                  <p:childTnLst>
                                    <p:set>
                                      <p:cBhvr>
                                        <p:cTn id="53" dur="1" fill="hold">
                                          <p:stCondLst>
                                            <p:cond delay="0"/>
                                          </p:stCondLst>
                                        </p:cTn>
                                        <p:tgtEl>
                                          <p:spTgt spid="59"/>
                                        </p:tgtEl>
                                        <p:attrNameLst>
                                          <p:attrName>style.visibility</p:attrName>
                                        </p:attrNameLst>
                                      </p:cBhvr>
                                      <p:to>
                                        <p:strVal val="visible"/>
                                      </p:to>
                                    </p:set>
                                  </p:childTnLst>
                                </p:cTn>
                              </p:par>
                              <p:par>
                                <p:cTn id="54" presetID="1" presetClass="entr" presetSubtype="0" fill="hold" nodeType="withEffect">
                                  <p:stCondLst>
                                    <p:cond delay="0"/>
                                  </p:stCondLst>
                                  <p:childTnLst>
                                    <p:set>
                                      <p:cBhvr>
                                        <p:cTn id="55" dur="1" fill="hold">
                                          <p:stCondLst>
                                            <p:cond delay="0"/>
                                          </p:stCondLst>
                                        </p:cTn>
                                        <p:tgtEl>
                                          <p:spTgt spid="70"/>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49"/>
                                        </p:tgtEl>
                                        <p:attrNameLst>
                                          <p:attrName>style.visibility</p:attrName>
                                        </p:attrNameLst>
                                      </p:cBhvr>
                                      <p:to>
                                        <p:strVal val="visible"/>
                                      </p:to>
                                    </p:set>
                                  </p:childTnLst>
                                </p:cTn>
                              </p:par>
                              <p:par>
                                <p:cTn id="58" presetID="1" presetClass="exit" presetSubtype="0" fill="hold" grpId="1" nodeType="withEffect">
                                  <p:stCondLst>
                                    <p:cond delay="0"/>
                                  </p:stCondLst>
                                  <p:childTnLst>
                                    <p:set>
                                      <p:cBhvr>
                                        <p:cTn id="59" dur="1" fill="hold">
                                          <p:stCondLst>
                                            <p:cond delay="0"/>
                                          </p:stCondLst>
                                        </p:cTn>
                                        <p:tgtEl>
                                          <p:spTgt spid="15"/>
                                        </p:tgtEl>
                                        <p:attrNameLst>
                                          <p:attrName>style.visibility</p:attrName>
                                        </p:attrNameLst>
                                      </p:cBhvr>
                                      <p:to>
                                        <p:strVal val="hidden"/>
                                      </p:to>
                                    </p:set>
                                  </p:childTnLst>
                                </p:cTn>
                              </p:par>
                              <p:par>
                                <p:cTn id="60" presetID="1" presetClass="exit" presetSubtype="0" fill="hold" grpId="1" nodeType="withEffect">
                                  <p:stCondLst>
                                    <p:cond delay="0"/>
                                  </p:stCondLst>
                                  <p:childTnLst>
                                    <p:set>
                                      <p:cBhvr>
                                        <p:cTn id="61" dur="1" fill="hold">
                                          <p:stCondLst>
                                            <p:cond delay="0"/>
                                          </p:stCondLst>
                                        </p:cTn>
                                        <p:tgtEl>
                                          <p:spTgt spid="7"/>
                                        </p:tgtEl>
                                        <p:attrNameLst>
                                          <p:attrName>style.visibility</p:attrName>
                                        </p:attrNameLst>
                                      </p:cBhvr>
                                      <p:to>
                                        <p:strVal val="hidden"/>
                                      </p:to>
                                    </p:set>
                                  </p:childTnLst>
                                </p:cTn>
                              </p:par>
                              <p:par>
                                <p:cTn id="62" presetID="1" presetClass="exit" presetSubtype="0" fill="hold" nodeType="withEffect">
                                  <p:stCondLst>
                                    <p:cond delay="0"/>
                                  </p:stCondLst>
                                  <p:childTnLst>
                                    <p:set>
                                      <p:cBhvr>
                                        <p:cTn id="63" dur="1" fill="hold">
                                          <p:stCondLst>
                                            <p:cond delay="0"/>
                                          </p:stCondLst>
                                        </p:cTn>
                                        <p:tgtEl>
                                          <p:spTgt spid="16"/>
                                        </p:tgtEl>
                                        <p:attrNameLst>
                                          <p:attrName>style.visibility</p:attrName>
                                        </p:attrNameLst>
                                      </p:cBhvr>
                                      <p:to>
                                        <p:strVal val="hidden"/>
                                      </p:to>
                                    </p:set>
                                  </p:childTnLst>
                                </p:cTn>
                              </p:par>
                              <p:par>
                                <p:cTn id="64" presetID="1" presetClass="exit" presetSubtype="0" fill="hold" grpId="1" nodeType="withEffect">
                                  <p:stCondLst>
                                    <p:cond delay="0"/>
                                  </p:stCondLst>
                                  <p:childTnLst>
                                    <p:set>
                                      <p:cBhvr>
                                        <p:cTn id="65" dur="1" fill="hold">
                                          <p:stCondLst>
                                            <p:cond delay="0"/>
                                          </p:stCondLst>
                                        </p:cTn>
                                        <p:tgtEl>
                                          <p:spTgt spid="14"/>
                                        </p:tgtEl>
                                        <p:attrNameLst>
                                          <p:attrName>style.visibility</p:attrName>
                                        </p:attrNameLst>
                                      </p:cBhvr>
                                      <p:to>
                                        <p:strVal val="hidden"/>
                                      </p:to>
                                    </p:set>
                                  </p:childTnLst>
                                </p:cTn>
                              </p:par>
                              <p:par>
                                <p:cTn id="66" presetID="1" presetClass="exit" presetSubtype="0" fill="hold" grpId="1" nodeType="withEffect">
                                  <p:stCondLst>
                                    <p:cond delay="0"/>
                                  </p:stCondLst>
                                  <p:childTnLst>
                                    <p:set>
                                      <p:cBhvr>
                                        <p:cTn id="67" dur="1" fill="hold">
                                          <p:stCondLst>
                                            <p:cond delay="0"/>
                                          </p:stCondLst>
                                        </p:cTn>
                                        <p:tgtEl>
                                          <p:spTgt spid="8"/>
                                        </p:tgtEl>
                                        <p:attrNameLst>
                                          <p:attrName>style.visibility</p:attrName>
                                        </p:attrNameLst>
                                      </p:cBhvr>
                                      <p:to>
                                        <p:strVal val="hidden"/>
                                      </p:to>
                                    </p:set>
                                  </p:childTnLst>
                                </p:cTn>
                              </p:par>
                              <p:par>
                                <p:cTn id="68" presetID="1" presetClass="exit" presetSubtype="0" fill="hold" nodeType="withEffect">
                                  <p:stCondLst>
                                    <p:cond delay="0"/>
                                  </p:stCondLst>
                                  <p:childTnLst>
                                    <p:set>
                                      <p:cBhvr>
                                        <p:cTn id="69" dur="1" fill="hold">
                                          <p:stCondLst>
                                            <p:cond delay="0"/>
                                          </p:stCondLst>
                                        </p:cTn>
                                        <p:tgtEl>
                                          <p:spTgt spid="10"/>
                                        </p:tgtEl>
                                        <p:attrNameLst>
                                          <p:attrName>style.visibility</p:attrName>
                                        </p:attrNameLst>
                                      </p:cBhvr>
                                      <p:to>
                                        <p:strVal val="hidden"/>
                                      </p:to>
                                    </p:set>
                                  </p:childTnLst>
                                </p:cTn>
                              </p:par>
                              <p:par>
                                <p:cTn id="70" presetID="1" presetClass="exit" presetSubtype="0" fill="hold" grpId="1" nodeType="withEffect">
                                  <p:stCondLst>
                                    <p:cond delay="0"/>
                                  </p:stCondLst>
                                  <p:childTnLst>
                                    <p:set>
                                      <p:cBhvr>
                                        <p:cTn id="71" dur="1" fill="hold">
                                          <p:stCondLst>
                                            <p:cond delay="0"/>
                                          </p:stCondLst>
                                        </p:cTn>
                                        <p:tgtEl>
                                          <p:spTgt spid="9"/>
                                        </p:tgtEl>
                                        <p:attrNameLst>
                                          <p:attrName>style.visibility</p:attrName>
                                        </p:attrNameLst>
                                      </p:cBhvr>
                                      <p:to>
                                        <p:strVal val="hidden"/>
                                      </p:to>
                                    </p:set>
                                  </p:childTnLst>
                                </p:cTn>
                              </p:par>
                              <p:par>
                                <p:cTn id="72" presetID="1" presetClass="exit" presetSubtype="0" fill="hold" nodeType="withEffect">
                                  <p:stCondLst>
                                    <p:cond delay="0"/>
                                  </p:stCondLst>
                                  <p:childTnLst>
                                    <p:set>
                                      <p:cBhvr>
                                        <p:cTn id="73" dur="1" fill="hold">
                                          <p:stCondLst>
                                            <p:cond delay="0"/>
                                          </p:stCondLst>
                                        </p:cTn>
                                        <p:tgtEl>
                                          <p:spTgt spid="12"/>
                                        </p:tgtEl>
                                        <p:attrNameLst>
                                          <p:attrName>style.visibility</p:attrName>
                                        </p:attrNameLst>
                                      </p:cBhvr>
                                      <p:to>
                                        <p:strVal val="hidden"/>
                                      </p:to>
                                    </p:set>
                                  </p:childTnLst>
                                </p:cTn>
                              </p:par>
                              <p:par>
                                <p:cTn id="74" presetID="1" presetClass="exit" presetSubtype="0" fill="hold" grpId="1" nodeType="withEffect">
                                  <p:stCondLst>
                                    <p:cond delay="0"/>
                                  </p:stCondLst>
                                  <p:childTnLst>
                                    <p:set>
                                      <p:cBhvr>
                                        <p:cTn id="75" dur="1" fill="hold">
                                          <p:stCondLst>
                                            <p:cond delay="0"/>
                                          </p:stCondLst>
                                        </p:cTn>
                                        <p:tgtEl>
                                          <p:spTgt spid="11"/>
                                        </p:tgtEl>
                                        <p:attrNameLst>
                                          <p:attrName>style.visibility</p:attrName>
                                        </p:attrNameLst>
                                      </p:cBhvr>
                                      <p:to>
                                        <p:strVal val="hidden"/>
                                      </p:to>
                                    </p:se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childTnLst>
                                    <p:set>
                                      <p:cBhvr>
                                        <p:cTn id="79" dur="1" fill="hold">
                                          <p:stCondLst>
                                            <p:cond delay="0"/>
                                          </p:stCondLst>
                                        </p:cTn>
                                        <p:tgtEl>
                                          <p:spTgt spid="58"/>
                                        </p:tgtEl>
                                        <p:attrNameLst>
                                          <p:attrName>style.visibility</p:attrName>
                                        </p:attrNameLst>
                                      </p:cBhvr>
                                      <p:to>
                                        <p:strVal val="visible"/>
                                      </p:to>
                                    </p:set>
                                  </p:childTnLst>
                                </p:cTn>
                              </p:par>
                              <p:par>
                                <p:cTn id="80" presetID="1" presetClass="entr" presetSubtype="0" fill="hold" nodeType="withEffect">
                                  <p:stCondLst>
                                    <p:cond delay="0"/>
                                  </p:stCondLst>
                                  <p:childTnLst>
                                    <p:set>
                                      <p:cBhvr>
                                        <p:cTn id="81" dur="1" fill="hold">
                                          <p:stCondLst>
                                            <p:cond delay="0"/>
                                          </p:stCondLst>
                                        </p:cTn>
                                        <p:tgtEl>
                                          <p:spTgt spid="64"/>
                                        </p:tgtEl>
                                        <p:attrNameLst>
                                          <p:attrName>style.visibility</p:attrName>
                                        </p:attrNameLst>
                                      </p:cBhvr>
                                      <p:to>
                                        <p:strVal val="visible"/>
                                      </p:to>
                                    </p:set>
                                  </p:childTnLst>
                                </p:cTn>
                              </p:par>
                              <p:par>
                                <p:cTn id="82" presetID="1" presetClass="entr" presetSubtype="0" fill="hold" grpId="0" nodeType="withEffect">
                                  <p:stCondLst>
                                    <p:cond delay="0"/>
                                  </p:stCondLst>
                                  <p:childTnLst>
                                    <p:set>
                                      <p:cBhvr>
                                        <p:cTn id="83" dur="1" fill="hold">
                                          <p:stCondLst>
                                            <p:cond delay="0"/>
                                          </p:stCondLst>
                                        </p:cTn>
                                        <p:tgtEl>
                                          <p:spTgt spid="50"/>
                                        </p:tgtEl>
                                        <p:attrNameLst>
                                          <p:attrName>style.visibility</p:attrName>
                                        </p:attrNameLst>
                                      </p:cBhvr>
                                      <p:to>
                                        <p:strVal val="visible"/>
                                      </p:to>
                                    </p:set>
                                  </p:childTnLst>
                                </p:cTn>
                              </p:par>
                              <p:par>
                                <p:cTn id="84" presetID="1" presetClass="entr" presetSubtype="0" fill="hold" nodeType="withEffect">
                                  <p:stCondLst>
                                    <p:cond delay="0"/>
                                  </p:stCondLst>
                                  <p:childTnLst>
                                    <p:set>
                                      <p:cBhvr>
                                        <p:cTn id="85" dur="1" fill="hold">
                                          <p:stCondLst>
                                            <p:cond delay="0"/>
                                          </p:stCondLst>
                                        </p:cTn>
                                        <p:tgtEl>
                                          <p:spTgt spid="3"/>
                                        </p:tgtEl>
                                        <p:attrNameLst>
                                          <p:attrName>style.visibility</p:attrName>
                                        </p:attrNameLst>
                                      </p:cBhvr>
                                      <p:to>
                                        <p:strVal val="visible"/>
                                      </p:to>
                                    </p:set>
                                  </p:childTnLst>
                                </p:cTn>
                              </p:par>
                            </p:childTnLst>
                          </p:cTn>
                        </p:par>
                      </p:childTnLst>
                    </p:cTn>
                  </p:par>
                  <p:par>
                    <p:cTn id="86" fill="hold">
                      <p:stCondLst>
                        <p:cond delay="indefinite"/>
                      </p:stCondLst>
                      <p:childTnLst>
                        <p:par>
                          <p:cTn id="87" fill="hold">
                            <p:stCondLst>
                              <p:cond delay="0"/>
                            </p:stCondLst>
                            <p:childTnLst>
                              <p:par>
                                <p:cTn id="88" presetID="1" presetClass="entr" presetSubtype="0" fill="hold" nodeType="clickEffect">
                                  <p:stCondLst>
                                    <p:cond delay="0"/>
                                  </p:stCondLst>
                                  <p:childTnLst>
                                    <p:set>
                                      <p:cBhvr>
                                        <p:cTn id="89" dur="1" fill="hold">
                                          <p:stCondLst>
                                            <p:cond delay="0"/>
                                          </p:stCondLst>
                                        </p:cTn>
                                        <p:tgtEl>
                                          <p:spTgt spid="24"/>
                                        </p:tgtEl>
                                        <p:attrNameLst>
                                          <p:attrName>style.visibility</p:attrName>
                                        </p:attrNameLst>
                                      </p:cBhvr>
                                      <p:to>
                                        <p:strVal val="visible"/>
                                      </p:to>
                                    </p:set>
                                  </p:childTnLst>
                                </p:cTn>
                              </p:par>
                              <p:par>
                                <p:cTn id="90" presetID="1" presetClass="exit" presetSubtype="0" fill="hold" grpId="0" nodeType="withEffect">
                                  <p:stCondLst>
                                    <p:cond delay="0"/>
                                  </p:stCondLst>
                                  <p:childTnLst>
                                    <p:set>
                                      <p:cBhvr>
                                        <p:cTn id="91" dur="1" fill="hold">
                                          <p:stCondLst>
                                            <p:cond delay="0"/>
                                          </p:stCondLst>
                                        </p:cTn>
                                        <p:tgtEl>
                                          <p:spTgt spid="17"/>
                                        </p:tgtEl>
                                        <p:attrNameLst>
                                          <p:attrName>style.visibility</p:attrName>
                                        </p:attrNameLst>
                                      </p:cBhvr>
                                      <p:to>
                                        <p:strVal val="hidden"/>
                                      </p:to>
                                    </p:set>
                                  </p:childTnLst>
                                </p:cTn>
                              </p:par>
                              <p:par>
                                <p:cTn id="92" presetID="1" presetClass="entr" presetSubtype="0" fill="hold" nodeType="withEffect">
                                  <p:stCondLst>
                                    <p:cond delay="0"/>
                                  </p:stCondLst>
                                  <p:childTnLst>
                                    <p:set>
                                      <p:cBhvr>
                                        <p:cTn id="93" dur="1" fill="hold">
                                          <p:stCondLst>
                                            <p:cond delay="0"/>
                                          </p:stCondLst>
                                        </p:cTn>
                                        <p:tgtEl>
                                          <p:spTgt spid="30"/>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1" presetClass="exit" presetSubtype="0" fill="hold" nodeType="clickEffect">
                                  <p:stCondLst>
                                    <p:cond delay="0"/>
                                  </p:stCondLst>
                                  <p:childTnLst>
                                    <p:set>
                                      <p:cBhvr>
                                        <p:cTn id="97" dur="1" fill="hold">
                                          <p:stCondLst>
                                            <p:cond delay="0"/>
                                          </p:stCondLst>
                                        </p:cTn>
                                        <p:tgtEl>
                                          <p:spTgt spid="24"/>
                                        </p:tgtEl>
                                        <p:attrNameLst>
                                          <p:attrName>style.visibility</p:attrName>
                                        </p:attrNameLst>
                                      </p:cBhvr>
                                      <p:to>
                                        <p:strVal val="hidden"/>
                                      </p:to>
                                    </p:set>
                                  </p:childTnLst>
                                </p:cTn>
                              </p:par>
                              <p:par>
                                <p:cTn id="98" presetID="1" presetClass="entr" presetSubtype="0" fill="hold" grpId="1" nodeType="withEffect">
                                  <p:stCondLst>
                                    <p:cond delay="0"/>
                                  </p:stCondLst>
                                  <p:childTnLst>
                                    <p:set>
                                      <p:cBhvr>
                                        <p:cTn id="99" dur="1" fill="hold">
                                          <p:stCondLst>
                                            <p:cond delay="0"/>
                                          </p:stCondLst>
                                        </p:cTn>
                                        <p:tgtEl>
                                          <p:spTgt spid="17"/>
                                        </p:tgtEl>
                                        <p:attrNameLst>
                                          <p:attrName>style.visibility</p:attrName>
                                        </p:attrNameLst>
                                      </p:cBhvr>
                                      <p:to>
                                        <p:strVal val="visible"/>
                                      </p:to>
                                    </p:set>
                                  </p:childTnLst>
                                </p:cTn>
                              </p:par>
                            </p:childTnLst>
                          </p:cTn>
                        </p:par>
                      </p:childTnLst>
                    </p:cTn>
                  </p:par>
                  <p:par>
                    <p:cTn id="100" fill="hold">
                      <p:stCondLst>
                        <p:cond delay="indefinite"/>
                      </p:stCondLst>
                      <p:childTnLst>
                        <p:par>
                          <p:cTn id="101" fill="hold">
                            <p:stCondLst>
                              <p:cond delay="0"/>
                            </p:stCondLst>
                            <p:childTnLst>
                              <p:par>
                                <p:cTn id="102" presetID="1" presetClass="entr" presetSubtype="0" fill="hold" grpId="0" nodeType="clickEffect">
                                  <p:stCondLst>
                                    <p:cond delay="0"/>
                                  </p:stCondLst>
                                  <p:childTnLst>
                                    <p:set>
                                      <p:cBhvr>
                                        <p:cTn id="103" dur="1" fill="hold">
                                          <p:stCondLst>
                                            <p:cond delay="0"/>
                                          </p:stCondLst>
                                        </p:cTn>
                                        <p:tgtEl>
                                          <p:spTgt spid="61"/>
                                        </p:tgtEl>
                                        <p:attrNameLst>
                                          <p:attrName>style.visibility</p:attrName>
                                        </p:attrNameLst>
                                      </p:cBhvr>
                                      <p:to>
                                        <p:strVal val="visible"/>
                                      </p:to>
                                    </p:set>
                                  </p:childTnLst>
                                </p:cTn>
                              </p:par>
                              <p:par>
                                <p:cTn id="104" presetID="1" presetClass="exit" presetSubtype="0" fill="hold" nodeType="withEffect">
                                  <p:stCondLst>
                                    <p:cond delay="0"/>
                                  </p:stCondLst>
                                  <p:childTnLst>
                                    <p:set>
                                      <p:cBhvr>
                                        <p:cTn id="105" dur="1" fill="hold">
                                          <p:stCondLst>
                                            <p:cond delay="0"/>
                                          </p:stCondLst>
                                        </p:cTn>
                                        <p:tgtEl>
                                          <p:spTgt spid="30"/>
                                        </p:tgtEl>
                                        <p:attrNameLst>
                                          <p:attrName>style.visibility</p:attrName>
                                        </p:attrNameLst>
                                      </p:cBhvr>
                                      <p:to>
                                        <p:strVal val="hidden"/>
                                      </p:to>
                                    </p:set>
                                  </p:childTnLst>
                                </p:cTn>
                              </p:par>
                              <p:par>
                                <p:cTn id="106" presetID="1" presetClass="entr" presetSubtype="0" fill="hold" nodeType="withEffect">
                                  <p:stCondLst>
                                    <p:cond delay="0"/>
                                  </p:stCondLst>
                                  <p:childTnLst>
                                    <p:set>
                                      <p:cBhvr>
                                        <p:cTn id="107" dur="1" fill="hold">
                                          <p:stCondLst>
                                            <p:cond delay="0"/>
                                          </p:stCondLst>
                                        </p:cTn>
                                        <p:tgtEl>
                                          <p:spTgt spid="67"/>
                                        </p:tgtEl>
                                        <p:attrNameLst>
                                          <p:attrName>style.visibility</p:attrName>
                                        </p:attrNameLst>
                                      </p:cBhvr>
                                      <p:to>
                                        <p:strVal val="visible"/>
                                      </p:to>
                                    </p:set>
                                  </p:childTnLst>
                                </p:cTn>
                              </p:par>
                              <p:par>
                                <p:cTn id="108" presetID="1" presetClass="entr" presetSubtype="0" fill="hold" grpId="0" nodeType="withEffect">
                                  <p:stCondLst>
                                    <p:cond delay="0"/>
                                  </p:stCondLst>
                                  <p:childTnLst>
                                    <p:set>
                                      <p:cBhvr>
                                        <p:cTn id="109" dur="1" fill="hold">
                                          <p:stCondLst>
                                            <p:cond delay="0"/>
                                          </p:stCondLst>
                                        </p:cTn>
                                        <p:tgtEl>
                                          <p:spTgt spid="51"/>
                                        </p:tgtEl>
                                        <p:attrNameLst>
                                          <p:attrName>style.visibility</p:attrName>
                                        </p:attrNameLst>
                                      </p:cBhvr>
                                      <p:to>
                                        <p:strVal val="visible"/>
                                      </p:to>
                                    </p:set>
                                  </p:childTnLst>
                                </p:cTn>
                              </p:par>
                              <p:par>
                                <p:cTn id="110" presetID="1" presetClass="entr" presetSubtype="0" fill="hold" nodeType="withEffect">
                                  <p:stCondLst>
                                    <p:cond delay="0"/>
                                  </p:stCondLst>
                                  <p:childTnLst>
                                    <p:set>
                                      <p:cBhvr>
                                        <p:cTn id="111"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2" fill="hold" display="0">
                  <p:stCondLst>
                    <p:cond delay="indefinite"/>
                  </p:stCondLst>
                  <p:endCondLst>
                    <p:cond evt="onStopAudio" delay="0">
                      <p:tgtEl>
                        <p:sldTgt/>
                      </p:tgtEl>
                    </p:cond>
                  </p:endCondLst>
                </p:cTn>
                <p:tgtEl>
                  <p:spTgt spid="4"/>
                </p:tgtEl>
              </p:cMediaNode>
            </p:audio>
          </p:childTnLst>
        </p:cTn>
      </p:par>
    </p:tnLst>
    <p:bldLst>
      <p:bldP spid="7" grpId="0" animBg="1"/>
      <p:bldP spid="7" grpId="1" animBg="1"/>
      <p:bldP spid="8" grpId="0" animBg="1"/>
      <p:bldP spid="8" grpId="1" animBg="1"/>
      <p:bldP spid="9" grpId="0" animBg="1"/>
      <p:bldP spid="9" grpId="1" animBg="1"/>
      <p:bldP spid="11" grpId="0" animBg="1"/>
      <p:bldP spid="11" grpId="1" animBg="1"/>
      <p:bldP spid="14" grpId="0" animBg="1"/>
      <p:bldP spid="14" grpId="1" animBg="1"/>
      <p:bldP spid="15" grpId="0" animBg="1"/>
      <p:bldP spid="15" grpId="1" animBg="1"/>
      <p:bldP spid="49" grpId="0" animBg="1"/>
      <p:bldP spid="50" grpId="0" animBg="1"/>
      <p:bldP spid="51" grpId="0" animBg="1"/>
      <p:bldP spid="59" grpId="0" animBg="1"/>
      <p:bldP spid="58" grpId="0" animBg="1"/>
      <p:bldP spid="61" grpId="0" animBg="1"/>
      <p:bldP spid="17" grpId="0"/>
      <p:bldP spid="17" grpId="1"/>
    </p:bldLst>
  </p:timing>
  <p:extLst>
    <p:ext uri="{E180D4A7-C9FB-4DFB-919C-405C955672EB}">
      <p14:showEvtLst xmlns:p14="http://schemas.microsoft.com/office/powerpoint/2010/main">
        <p14:playEvt time="181" objId="4"/>
        <p14:stopEvt time="68012" objId="4"/>
      </p14:showEvtLst>
    </p:ext>
  </p:extLs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2">
            <a:lum/>
          </a:blip>
          <a:srcRect/>
          <a:stretch>
            <a:fillRect t="-6000" b="-6000"/>
          </a:stretch>
        </a:blip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95471FF5-273B-466B-BC79-631B1320108E}"/>
              </a:ext>
            </a:extLst>
          </p:cNvPr>
          <p:cNvSpPr>
            <a:spLocks noChangeArrowheads="1"/>
          </p:cNvSpPr>
          <p:nvPr/>
        </p:nvSpPr>
        <p:spPr bwMode="auto">
          <a:xfrm>
            <a:off x="147441" y="2001181"/>
            <a:ext cx="20377966" cy="11079956"/>
          </a:xfrm>
          <a:prstGeom prst="rect">
            <a:avLst/>
          </a:prstGeom>
          <a:solidFill>
            <a:srgbClr val="F6F8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&lt;!DOCTYPE html&gt;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&lt;</a:t>
            </a:r>
            <a:r>
              <a:rPr lang="en-US" altLang="en-US" sz="4000" dirty="0">
                <a:solidFill>
                  <a:srgbClr val="22863A"/>
                </a:solidFill>
                <a:latin typeface="+mn-lt"/>
              </a:rPr>
              <a:t>html </a:t>
            </a:r>
            <a:r>
              <a:rPr kumimoji="0" lang="en-US" altLang="en-US" sz="4000" b="0" i="0" u="none" strike="noStrike" cap="none" normalizeH="0" baseline="0" dirty="0" err="1">
                <a:ln>
                  <a:noFill/>
                </a:ln>
                <a:solidFill>
                  <a:srgbClr val="005CC5"/>
                </a:solidFill>
                <a:effectLst/>
                <a:latin typeface="+mn-lt"/>
              </a:rPr>
              <a:t>lang</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err="1">
                <a:ln>
                  <a:noFill/>
                </a:ln>
                <a:solidFill>
                  <a:srgbClr val="032F62"/>
                </a:solidFill>
                <a:effectLst/>
                <a:latin typeface="+mn-lt"/>
              </a:rPr>
              <a:t>en</a:t>
            </a:r>
            <a:r>
              <a:rPr kumimoji="0" lang="en-US" altLang="en-US" sz="4000" b="0" i="0" u="none" strike="noStrike" cap="none" normalizeH="0" baseline="0" dirty="0">
                <a:ln>
                  <a:noFill/>
                </a:ln>
                <a:solidFill>
                  <a:srgbClr val="24292E"/>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head</a:t>
            </a:r>
            <a:r>
              <a:rPr kumimoji="0" lang="en-US" altLang="en-US" sz="4000" b="0" i="0" u="none" strike="noStrike" cap="none" normalizeH="0" baseline="0" dirty="0">
                <a:ln>
                  <a:noFill/>
                </a:ln>
                <a:solidFill>
                  <a:srgbClr val="24292E"/>
                </a:solidFill>
                <a:effectLst/>
                <a:latin typeface="+mn-lt"/>
              </a:rPr>
              <a:t>&gt; &lt;</a:t>
            </a:r>
            <a:r>
              <a:rPr kumimoji="0" lang="en-US" altLang="en-US" sz="4000" b="0" i="0" u="none" strike="noStrike" cap="none" normalizeH="0" baseline="0" dirty="0">
                <a:ln>
                  <a:noFill/>
                </a:ln>
                <a:solidFill>
                  <a:srgbClr val="22863A"/>
                </a:solidFill>
                <a:effectLst/>
                <a:latin typeface="+mn-lt"/>
              </a:rPr>
              <a:t>title</a:t>
            </a:r>
            <a:r>
              <a:rPr kumimoji="0" lang="en-US" altLang="en-US" sz="4000" b="0" i="0" u="none" strike="noStrike" cap="none" normalizeH="0" baseline="0" dirty="0">
                <a:ln>
                  <a:noFill/>
                </a:ln>
                <a:solidFill>
                  <a:srgbClr val="24292E"/>
                </a:solidFill>
                <a:effectLst/>
                <a:latin typeface="+mn-lt"/>
              </a:rPr>
              <a:t>&gt;Canada Base Map&lt;</a:t>
            </a:r>
            <a:r>
              <a:rPr kumimoji="0" lang="en-US" altLang="en-US" sz="4000" b="0" i="0" u="none" strike="noStrike" cap="none" normalizeH="0" baseline="0" dirty="0">
                <a:ln>
                  <a:noFill/>
                </a:ln>
                <a:solidFill>
                  <a:srgbClr val="22863A"/>
                </a:solidFill>
                <a:effectLst/>
                <a:latin typeface="+mn-lt"/>
              </a:rPr>
              <a:t>/title</a:t>
            </a:r>
            <a:r>
              <a:rPr kumimoji="0" lang="en-US" altLang="en-US" sz="4000" b="0" i="0" u="none" strike="noStrike" cap="none" normalizeH="0" baseline="0" dirty="0">
                <a:ln>
                  <a:noFill/>
                </a:ln>
                <a:solidFill>
                  <a:srgbClr val="24292E"/>
                </a:solidFill>
                <a:effectLst/>
                <a:latin typeface="+mn-lt"/>
              </a:rPr>
              <a:t>&gt; &lt;</a:t>
            </a:r>
            <a:r>
              <a:rPr kumimoji="0" lang="en-US" altLang="en-US" sz="4000" b="0" i="0" u="none" strike="noStrike" cap="none" normalizeH="0" baseline="0" dirty="0">
                <a:ln>
                  <a:noFill/>
                </a:ln>
                <a:solidFill>
                  <a:srgbClr val="22863A"/>
                </a:solidFill>
                <a:effectLst/>
                <a:latin typeface="+mn-lt"/>
              </a:rPr>
              <a:t>/head</a:t>
            </a:r>
            <a:r>
              <a:rPr kumimoji="0" lang="en-US" altLang="en-US" sz="4000" b="0" i="0" u="none" strike="noStrike" cap="none" normalizeH="0" baseline="0" dirty="0">
                <a:ln>
                  <a:noFill/>
                </a:ln>
                <a:solidFill>
                  <a:srgbClr val="24292E"/>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4000" dirty="0">
                <a:solidFill>
                  <a:srgbClr val="24292E"/>
                </a:solidFill>
                <a:latin typeface="+mn-lt"/>
              </a:rPr>
              <a:t> </a:t>
            </a: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body</a:t>
            </a:r>
            <a:r>
              <a:rPr kumimoji="0" lang="en-US" altLang="en-US" sz="4000" b="0" i="0" u="none" strike="noStrike" cap="none" normalizeH="0" baseline="0" dirty="0">
                <a:ln>
                  <a:noFill/>
                </a:ln>
                <a:solidFill>
                  <a:srgbClr val="24292E"/>
                </a:solidFill>
                <a:effectLst/>
                <a:latin typeface="+mn-lt"/>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map </a:t>
            </a:r>
            <a:r>
              <a:rPr kumimoji="0" lang="en-US" altLang="en-US" sz="4000" b="0" i="0" u="none" strike="noStrike" cap="none" normalizeH="0" baseline="0" dirty="0">
                <a:ln>
                  <a:noFill/>
                </a:ln>
                <a:solidFill>
                  <a:srgbClr val="005CC5"/>
                </a:solidFill>
                <a:effectLst/>
                <a:latin typeface="+mn-lt"/>
              </a:rPr>
              <a:t>projection="</a:t>
            </a:r>
            <a:r>
              <a:rPr lang="en-US" altLang="en-US" sz="4000" dirty="0">
                <a:solidFill>
                  <a:srgbClr val="032F62"/>
                </a:solidFill>
                <a:latin typeface="+mn-lt"/>
              </a:rPr>
              <a:t>OSMTILE</a:t>
            </a:r>
            <a:r>
              <a:rPr kumimoji="0" lang="en-US" altLang="en-US" sz="4000" b="0" i="0" u="none" strike="noStrike" cap="none" normalizeH="0" baseline="0" dirty="0">
                <a:ln>
                  <a:noFill/>
                </a:ln>
                <a:solidFill>
                  <a:srgbClr val="005CC5"/>
                </a:solidFill>
                <a:effectLst/>
                <a:latin typeface="+mn-lt"/>
              </a:rPr>
              <a:t>" zoom="</a:t>
            </a:r>
            <a:r>
              <a:rPr lang="en-US" altLang="en-US" sz="4000" dirty="0">
                <a:solidFill>
                  <a:srgbClr val="032F62"/>
                </a:solidFill>
                <a:latin typeface="+mn-lt"/>
              </a:rPr>
              <a:t>4</a:t>
            </a:r>
            <a:r>
              <a:rPr kumimoji="0" lang="en-US" altLang="en-US" sz="4000" b="0" i="0" u="none" strike="noStrike" cap="none" normalizeH="0" baseline="0" dirty="0">
                <a:ln>
                  <a:noFill/>
                </a:ln>
                <a:solidFill>
                  <a:srgbClr val="005CC5"/>
                </a:solidFill>
                <a:effectLst/>
                <a:latin typeface="+mn-lt"/>
              </a:rPr>
              <a:t>" </a:t>
            </a:r>
            <a:r>
              <a:rPr kumimoji="0" lang="en-US" altLang="en-US" sz="4000" b="0" i="0" u="none" strike="noStrike" cap="none" normalizeH="0" baseline="0" dirty="0" err="1">
                <a:ln>
                  <a:noFill/>
                </a:ln>
                <a:solidFill>
                  <a:srgbClr val="005CC5"/>
                </a:solidFill>
                <a:effectLst/>
                <a:latin typeface="+mn-lt"/>
              </a:rPr>
              <a:t>lat</a:t>
            </a:r>
            <a:r>
              <a:rPr kumimoji="0" lang="en-US" altLang="en-US" sz="4000" b="0" i="0" u="none" strike="noStrike" cap="none" normalizeH="0" baseline="0" dirty="0">
                <a:ln>
                  <a:noFill/>
                </a:ln>
                <a:solidFill>
                  <a:srgbClr val="005CC5"/>
                </a:solidFill>
                <a:effectLst/>
                <a:latin typeface="+mn-lt"/>
              </a:rPr>
              <a:t>="</a:t>
            </a:r>
            <a:r>
              <a:rPr lang="en-US" altLang="en-US" sz="4000" dirty="0">
                <a:solidFill>
                  <a:srgbClr val="032F62"/>
                </a:solidFill>
                <a:latin typeface="+mn-lt"/>
              </a:rPr>
              <a:t>53</a:t>
            </a:r>
            <a:r>
              <a:rPr kumimoji="0" lang="en-US" altLang="en-US" sz="4000" b="0" i="0" u="none" strike="noStrike" cap="none" normalizeH="0" baseline="0" dirty="0">
                <a:ln>
                  <a:noFill/>
                </a:ln>
                <a:solidFill>
                  <a:srgbClr val="005CC5"/>
                </a:solidFill>
                <a:effectLst/>
                <a:latin typeface="+mn-lt"/>
              </a:rPr>
              <a:t>" </a:t>
            </a:r>
            <a:r>
              <a:rPr kumimoji="0" lang="en-US" altLang="en-US" sz="4000" b="0" i="0" u="none" strike="noStrike" cap="none" normalizeH="0" baseline="0" dirty="0" err="1">
                <a:ln>
                  <a:noFill/>
                </a:ln>
                <a:solidFill>
                  <a:srgbClr val="005CC5"/>
                </a:solidFill>
                <a:effectLst/>
                <a:latin typeface="+mn-lt"/>
              </a:rPr>
              <a:t>lon</a:t>
            </a:r>
            <a:r>
              <a:rPr lang="en-US" altLang="en-US" sz="4000" dirty="0">
                <a:solidFill>
                  <a:srgbClr val="032F62"/>
                </a:solidFill>
                <a:latin typeface="+mn-lt"/>
              </a:rPr>
              <a:t>="-91</a:t>
            </a:r>
            <a:r>
              <a:rPr kumimoji="0" lang="en-US" altLang="en-US" sz="4000" b="0" i="0" u="none" strike="noStrike" cap="none" normalizeH="0" baseline="0" dirty="0">
                <a:ln>
                  <a:noFill/>
                </a:ln>
                <a:solidFill>
                  <a:srgbClr val="005CC5"/>
                </a:solidFill>
                <a:effectLst/>
                <a:latin typeface="+mn-lt"/>
              </a:rPr>
              <a:t>" controls</a:t>
            </a:r>
            <a:r>
              <a:rPr kumimoji="0" lang="en-US" altLang="en-US" sz="4000" b="0" i="0" u="none" strike="noStrike" cap="none" normalizeH="0" baseline="0" dirty="0">
                <a:ln>
                  <a:noFill/>
                </a:ln>
                <a:solidFill>
                  <a:srgbClr val="24292E"/>
                </a:solidFill>
                <a:effectLst/>
                <a:latin typeface="+mn-lt"/>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layer</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label</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Canada Base Map</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checked</a:t>
            </a:r>
            <a:r>
              <a:rPr kumimoji="0" lang="en-US" altLang="en-US" sz="4000" b="0" i="0" u="none" strike="noStrike" cap="none" normalizeH="0" baseline="0" dirty="0">
                <a:ln>
                  <a:noFill/>
                </a:ln>
                <a:solidFill>
                  <a:srgbClr val="24292E"/>
                </a:solidFill>
                <a:effectLst/>
                <a:latin typeface="+mn-lt"/>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extent</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units</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OSMTILE</a:t>
            </a:r>
            <a:r>
              <a:rPr kumimoji="0" lang="en-US" altLang="en-US" sz="4000" b="0" i="0" u="none" strike="noStrike" cap="none" normalizeH="0" baseline="0" dirty="0">
                <a:ln>
                  <a:noFill/>
                </a:ln>
                <a:solidFill>
                  <a:srgbClr val="24292E"/>
                </a:solidFill>
                <a:effectLst/>
                <a:latin typeface="+mn-lt"/>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input</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name</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z</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type</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zoom</a:t>
            </a:r>
            <a:r>
              <a:rPr kumimoji="0" lang="en-US" altLang="en-US" sz="4000" b="0" i="0" u="none" strike="noStrike" cap="none" normalizeH="0" baseline="0" dirty="0">
                <a:ln>
                  <a:noFill/>
                </a:ln>
                <a:solidFill>
                  <a:srgbClr val="24292E"/>
                </a:solidFill>
                <a:effectLst/>
                <a:latin typeface="+mn-lt"/>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input</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name</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y</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type</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location</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units</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err="1">
                <a:ln>
                  <a:noFill/>
                </a:ln>
                <a:solidFill>
                  <a:srgbClr val="032F62"/>
                </a:solidFill>
                <a:effectLst/>
                <a:latin typeface="+mn-lt"/>
              </a:rPr>
              <a:t>tilematrix</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axis</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row</a:t>
            </a:r>
            <a:r>
              <a:rPr kumimoji="0" lang="en-US" altLang="en-US" sz="4000" b="0" i="0" u="none" strike="noStrike" cap="none" normalizeH="0" baseline="0" dirty="0">
                <a:ln>
                  <a:noFill/>
                </a:ln>
                <a:solidFill>
                  <a:srgbClr val="24292E"/>
                </a:solidFill>
                <a:effectLst/>
                <a:latin typeface="+mn-lt"/>
              </a:rPr>
              <a: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input</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name</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x</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type</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location</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units</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err="1">
                <a:ln>
                  <a:noFill/>
                </a:ln>
                <a:solidFill>
                  <a:srgbClr val="032F62"/>
                </a:solidFill>
                <a:effectLst/>
                <a:latin typeface="+mn-lt"/>
              </a:rPr>
              <a:t>tilematrix</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a:ln>
                  <a:noFill/>
                </a:ln>
                <a:solidFill>
                  <a:srgbClr val="005CC5"/>
                </a:solidFill>
                <a:effectLst/>
                <a:latin typeface="+mn-lt"/>
              </a:rPr>
              <a:t>axis</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column</a:t>
            </a:r>
            <a:r>
              <a:rPr kumimoji="0" lang="en-US" altLang="en-US" sz="4000" b="0" i="0" u="none" strike="noStrike" cap="none" normalizeH="0" baseline="0" dirty="0">
                <a:ln>
                  <a:noFill/>
                </a:ln>
                <a:solidFill>
                  <a:srgbClr val="24292E"/>
                </a:solidFill>
                <a:effectLst/>
                <a:latin typeface="+mn-lt"/>
              </a:rPr>
              <a:t>"&gt; </a:t>
            </a:r>
          </a:p>
          <a:p>
            <a:pPr lvl="0" algn="l" defTabSz="914400" eaLnBrk="0" fontAlgn="base">
              <a:spcBef>
                <a:spcPct val="0"/>
              </a:spcBef>
              <a:spcAft>
                <a:spcPct val="0"/>
              </a:spcAf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link</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err="1">
                <a:ln>
                  <a:noFill/>
                </a:ln>
                <a:solidFill>
                  <a:srgbClr val="005CC5"/>
                </a:solidFill>
                <a:effectLst/>
                <a:latin typeface="+mn-lt"/>
              </a:rPr>
              <a:t>rel</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tile</a:t>
            </a:r>
            <a:r>
              <a:rPr kumimoji="0" lang="en-US" altLang="en-US" sz="4000" b="0" i="0" u="none" strike="noStrike" cap="none" normalizeH="0" baseline="0" dirty="0">
                <a:ln>
                  <a:noFill/>
                </a:ln>
                <a:solidFill>
                  <a:srgbClr val="24292E"/>
                </a:solidFill>
                <a:effectLst/>
                <a:latin typeface="+mn-lt"/>
              </a:rPr>
              <a:t>" </a:t>
            </a:r>
            <a:r>
              <a:rPr kumimoji="0" lang="en-US" altLang="en-US" sz="4000" b="0" i="0" u="none" strike="noStrike" cap="none" normalizeH="0" baseline="0" dirty="0" err="1">
                <a:ln>
                  <a:noFill/>
                </a:ln>
                <a:solidFill>
                  <a:srgbClr val="005CC5"/>
                </a:solidFill>
                <a:effectLst/>
                <a:latin typeface="+mn-lt"/>
              </a:rPr>
              <a:t>tref</a:t>
            </a:r>
            <a:r>
              <a:rPr kumimoji="0" lang="en-US" altLang="en-US" sz="4000" b="0" i="0" u="none" strike="noStrike" cap="none" normalizeH="0" baseline="0" dirty="0">
                <a:ln>
                  <a:noFill/>
                </a:ln>
                <a:solidFill>
                  <a:srgbClr val="24292E"/>
                </a:solidFill>
                <a:effectLst/>
                <a:latin typeface="+mn-lt"/>
              </a:rPr>
              <a:t>="</a:t>
            </a:r>
            <a:r>
              <a:rPr kumimoji="0" lang="en-US" altLang="en-US" sz="4000" b="0" i="0" u="none" strike="noStrike" cap="none" normalizeH="0" baseline="0" dirty="0">
                <a:ln>
                  <a:noFill/>
                </a:ln>
                <a:solidFill>
                  <a:srgbClr val="032F62"/>
                </a:solidFill>
                <a:effectLst/>
                <a:latin typeface="+mn-lt"/>
              </a:rPr>
              <a:t>https</a:t>
            </a:r>
            <a:r>
              <a:rPr lang="en-US" altLang="en-US" sz="4000" dirty="0">
                <a:solidFill>
                  <a:srgbClr val="032F62"/>
                </a:solidFill>
                <a:latin typeface="+mn-lt"/>
              </a:rPr>
              <a:t>://.../GEOM_3857/{</a:t>
            </a:r>
            <a:r>
              <a:rPr kumimoji="0" lang="en-US" altLang="en-US" sz="4000" b="0" i="0" u="none" strike="noStrike" cap="none" normalizeH="0" baseline="0" dirty="0">
                <a:ln>
                  <a:noFill/>
                </a:ln>
                <a:solidFill>
                  <a:srgbClr val="032F62"/>
                </a:solidFill>
                <a:effectLst/>
                <a:latin typeface="+mn-lt"/>
              </a:rPr>
              <a:t>z}/{y}/{x}/</a:t>
            </a:r>
            <a:r>
              <a:rPr kumimoji="0" lang="en-US" altLang="en-US" sz="4000" b="0" i="0" u="none" strike="noStrike" cap="none" normalizeH="0" baseline="0" dirty="0">
                <a:ln>
                  <a:noFill/>
                </a:ln>
                <a:solidFill>
                  <a:srgbClr val="24292E"/>
                </a:solidFill>
                <a:effectLst/>
                <a:latin typeface="+mn-lt"/>
              </a:rPr>
              <a:t>"&gt;</a:t>
            </a:r>
          </a:p>
          <a:p>
            <a:pPr lvl="0" algn="l" defTabSz="914400" eaLnBrk="0" fontAlgn="base">
              <a:spcBef>
                <a:spcPct val="0"/>
              </a:spcBef>
              <a:spcAft>
                <a:spcPct val="0"/>
              </a:spcAft>
            </a:pPr>
            <a:r>
              <a:rPr lang="en-US" altLang="en-US" sz="4000" dirty="0">
                <a:solidFill>
                  <a:srgbClr val="24292E"/>
                </a:solidFill>
                <a:latin typeface="+mn-lt"/>
              </a:rPr>
              <a:t>          </a:t>
            </a:r>
            <a:r>
              <a:rPr lang="en-US" altLang="en-US" sz="4000" dirty="0">
                <a:solidFill>
                  <a:srgbClr val="24292E"/>
                </a:solidFill>
                <a:latin typeface="Helvetica"/>
              </a:rPr>
              <a:t>&lt;</a:t>
            </a:r>
            <a:r>
              <a:rPr lang="en-US" altLang="en-US" sz="4000" dirty="0">
                <a:solidFill>
                  <a:srgbClr val="22863A"/>
                </a:solidFill>
                <a:latin typeface="Helvetica"/>
              </a:rPr>
              <a:t>link</a:t>
            </a:r>
            <a:r>
              <a:rPr lang="en-US" altLang="en-US" sz="4000" dirty="0">
                <a:solidFill>
                  <a:srgbClr val="24292E"/>
                </a:solidFill>
                <a:latin typeface="Helvetica"/>
              </a:rPr>
              <a:t> </a:t>
            </a:r>
            <a:r>
              <a:rPr lang="en-US" altLang="en-US" sz="4000" dirty="0" err="1">
                <a:solidFill>
                  <a:srgbClr val="005CC5"/>
                </a:solidFill>
                <a:latin typeface="Helvetica"/>
              </a:rPr>
              <a:t>rel</a:t>
            </a:r>
            <a:r>
              <a:rPr lang="en-US" altLang="en-US" sz="4000" dirty="0">
                <a:solidFill>
                  <a:srgbClr val="24292E"/>
                </a:solidFill>
                <a:latin typeface="Helvetica"/>
              </a:rPr>
              <a:t>="</a:t>
            </a:r>
            <a:r>
              <a:rPr lang="en-US" altLang="en-US" sz="4000" dirty="0">
                <a:solidFill>
                  <a:srgbClr val="032F62"/>
                </a:solidFill>
                <a:latin typeface="Helvetica"/>
              </a:rPr>
              <a:t>tile</a:t>
            </a:r>
            <a:r>
              <a:rPr lang="en-US" altLang="en-US" sz="4000" dirty="0">
                <a:solidFill>
                  <a:srgbClr val="24292E"/>
                </a:solidFill>
                <a:latin typeface="Helvetica"/>
              </a:rPr>
              <a:t>" </a:t>
            </a:r>
            <a:r>
              <a:rPr lang="en-US" altLang="en-US" sz="4000" dirty="0" err="1">
                <a:solidFill>
                  <a:srgbClr val="005CC5"/>
                </a:solidFill>
                <a:latin typeface="Helvetica"/>
              </a:rPr>
              <a:t>tref</a:t>
            </a:r>
            <a:r>
              <a:rPr lang="en-US" altLang="en-US" sz="4000" dirty="0">
                <a:solidFill>
                  <a:srgbClr val="24292E"/>
                </a:solidFill>
                <a:latin typeface="Helvetica"/>
              </a:rPr>
              <a:t>="</a:t>
            </a:r>
            <a:r>
              <a:rPr lang="en-US" altLang="en-US" sz="4000" dirty="0">
                <a:solidFill>
                  <a:srgbClr val="032F62"/>
                </a:solidFill>
                <a:latin typeface="Helvetica"/>
              </a:rPr>
              <a:t>https://.../TXT_3857/{z}/{y}/{x}/</a:t>
            </a:r>
            <a:r>
              <a:rPr lang="en-US" altLang="en-US" sz="4000" dirty="0">
                <a:solidFill>
                  <a:srgbClr val="24292E"/>
                </a:solidFill>
                <a:latin typeface="Helvetica"/>
              </a:rPr>
              <a:t>"&gt;</a:t>
            </a:r>
            <a:r>
              <a:rPr kumimoji="0" lang="en-US" altLang="en-US" sz="4000" b="0" i="0" u="none" strike="noStrike" cap="none" normalizeH="0" baseline="0" dirty="0">
                <a:ln>
                  <a:noFill/>
                </a:ln>
                <a:solidFill>
                  <a:srgbClr val="24292E"/>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4000" dirty="0">
                <a:solidFill>
                  <a:srgbClr val="24292E"/>
                </a:solidFill>
                <a:latin typeface="+mn-lt"/>
              </a:rPr>
              <a:t>        </a:t>
            </a:r>
            <a:r>
              <a:rPr kumimoji="0" lang="en-US" altLang="en-US" sz="4000" b="0" i="0" u="none" strike="noStrike" cap="none" normalizeH="0" baseline="0" dirty="0">
                <a:ln>
                  <a:noFill/>
                </a:ln>
                <a:solidFill>
                  <a:srgbClr val="24292E"/>
                </a:solidFill>
                <a:effectLst/>
                <a:latin typeface="+mn-lt"/>
              </a:rPr>
              <a:t>&lt;/</a:t>
            </a:r>
            <a:r>
              <a:rPr kumimoji="0" lang="en-US" altLang="en-US" sz="4000" b="0" i="0" u="none" strike="noStrike" cap="none" normalizeH="0" baseline="0" dirty="0">
                <a:ln>
                  <a:noFill/>
                </a:ln>
                <a:solidFill>
                  <a:srgbClr val="22863A"/>
                </a:solidFill>
                <a:effectLst/>
                <a:latin typeface="+mn-lt"/>
              </a:rPr>
              <a:t>extent</a:t>
            </a:r>
            <a:r>
              <a:rPr kumimoji="0" lang="en-US" altLang="en-US" sz="4000" b="0" i="0" u="none" strike="noStrike" cap="none" normalizeH="0" baseline="0" dirty="0">
                <a:ln>
                  <a:noFill/>
                </a:ln>
                <a:solidFill>
                  <a:srgbClr val="24292E"/>
                </a:solidFill>
                <a:effectLst/>
                <a:latin typeface="+mn-lt"/>
              </a:rPr>
              <a:t>&gt; </a:t>
            </a:r>
          </a:p>
          <a:p>
            <a:pPr algn="l" defTabSz="914400" eaLnBrk="0" fontAlgn="base">
              <a:spcBef>
                <a:spcPct val="0"/>
              </a:spcBef>
              <a:spcAft>
                <a:spcPct val="0"/>
              </a:spcAf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layer</a:t>
            </a:r>
            <a:r>
              <a:rPr kumimoji="0" lang="en-US" altLang="en-US" sz="4000" b="0" i="0" u="none" strike="noStrike" cap="none" normalizeH="0" baseline="0" dirty="0">
                <a:ln>
                  <a:noFill/>
                </a:ln>
                <a:solidFill>
                  <a:srgbClr val="24292E"/>
                </a:solidFill>
                <a:effectLst/>
                <a:latin typeface="+mn-lt"/>
              </a:rPr>
              <a:t>&gt;</a:t>
            </a:r>
            <a:r>
              <a:rPr kumimoji="0" lang="en-US" altLang="en-US" sz="4000" b="0" i="0" u="none" strike="noStrike" cap="none" normalizeH="0" baseline="0" dirty="0">
                <a:ln>
                  <a:noFill/>
                </a:ln>
                <a:solidFill>
                  <a:schemeClr val="tx1"/>
                </a:solidFill>
                <a:effectLst/>
                <a:latin typeface="+mn-lt"/>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/map</a:t>
            </a:r>
            <a:r>
              <a:rPr kumimoji="0" lang="en-US" altLang="en-US" sz="4000" b="0" i="0" u="none" strike="noStrike" cap="none" normalizeH="0" baseline="0" dirty="0">
                <a:ln>
                  <a:noFill/>
                </a:ln>
                <a:solidFill>
                  <a:srgbClr val="24292E"/>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000" b="0" i="0" u="none" strike="noStrike" cap="none" normalizeH="0" baseline="0" dirty="0">
                <a:ln>
                  <a:noFill/>
                </a:ln>
                <a:solidFill>
                  <a:srgbClr val="24292E"/>
                </a:solidFill>
                <a:effectLst/>
                <a:latin typeface="+mn-lt"/>
              </a:rPr>
              <a:t>  &lt;</a:t>
            </a:r>
            <a:r>
              <a:rPr kumimoji="0" lang="en-US" altLang="en-US" sz="4000" b="0" i="0" u="none" strike="noStrike" cap="none" normalizeH="0" baseline="0" dirty="0">
                <a:ln>
                  <a:noFill/>
                </a:ln>
                <a:solidFill>
                  <a:srgbClr val="22863A"/>
                </a:solidFill>
                <a:effectLst/>
                <a:latin typeface="+mn-lt"/>
              </a:rPr>
              <a:t>/body</a:t>
            </a:r>
            <a:r>
              <a:rPr kumimoji="0" lang="en-US" altLang="en-US" sz="4000" b="0" i="0" u="none" strike="noStrike" cap="none" normalizeH="0" baseline="0" dirty="0">
                <a:ln>
                  <a:noFill/>
                </a:ln>
                <a:solidFill>
                  <a:srgbClr val="24292E"/>
                </a:solidFill>
                <a:effectLst/>
                <a:latin typeface="+mn-lt"/>
              </a:rPr>
              <a:t>&gt;</a:t>
            </a:r>
          </a:p>
          <a:p>
            <a:pPr algn="l" defTabSz="914400" eaLnBrk="0" fontAlgn="base">
              <a:spcBef>
                <a:spcPct val="0"/>
              </a:spcBef>
              <a:spcAft>
                <a:spcPct val="0"/>
              </a:spcAft>
            </a:pPr>
            <a:r>
              <a:rPr kumimoji="0" lang="en-US" altLang="en-US" sz="4000" b="0" i="0" u="none" strike="noStrike" cap="none" normalizeH="0" baseline="0" dirty="0">
                <a:ln>
                  <a:noFill/>
                </a:ln>
                <a:solidFill>
                  <a:srgbClr val="24292E"/>
                </a:solidFill>
                <a:effectLst/>
                <a:latin typeface="+mn-lt"/>
              </a:rPr>
              <a:t>&lt;/</a:t>
            </a:r>
            <a:r>
              <a:rPr lang="en-US" altLang="en-US" sz="4000" dirty="0">
                <a:solidFill>
                  <a:srgbClr val="22863A"/>
                </a:solidFill>
                <a:latin typeface="+mn-lt"/>
              </a:rPr>
              <a:t>html</a:t>
            </a:r>
            <a:r>
              <a:rPr kumimoji="0" lang="en-US" altLang="en-US" sz="4000" b="0" i="0" u="none" strike="noStrike" cap="none" normalizeH="0" baseline="0" dirty="0">
                <a:ln>
                  <a:noFill/>
                </a:ln>
                <a:solidFill>
                  <a:srgbClr val="24292E"/>
                </a:solidFill>
                <a:effectLst/>
                <a:latin typeface="+mn-lt"/>
              </a:rPr>
              <a:t>&gt;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0" b="0" i="0" u="none" strike="noStrike" cap="none" normalizeH="0" baseline="0" dirty="0">
              <a:ln>
                <a:noFill/>
              </a:ln>
              <a:solidFill>
                <a:srgbClr val="24292E"/>
              </a:solidFill>
              <a:effectLst/>
              <a:latin typeface="+mn-lt"/>
            </a:endParaRPr>
          </a:p>
        </p:txBody>
      </p:sp>
      <p:sp>
        <p:nvSpPr>
          <p:cNvPr id="142" name="Publishing@W3C &amp;…"/>
          <p:cNvSpPr>
            <a:spLocks noGrp="1"/>
          </p:cNvSpPr>
          <p:nvPr>
            <p:ph type="title"/>
          </p:nvPr>
        </p:nvSpPr>
        <p:spPr>
          <a:xfrm>
            <a:off x="413667" y="0"/>
            <a:ext cx="17043059" cy="2435124"/>
          </a:xfrm>
          <a:prstGeom prst="rect">
            <a:avLst/>
          </a:prstGeom>
        </p:spPr>
        <p:txBody>
          <a:bodyPr>
            <a:noAutofit/>
          </a:bodyPr>
          <a:lstStyle/>
          <a:p>
            <a:pPr algn="l" defTabSz="607932">
              <a:defRPr sz="8288"/>
            </a:pPr>
            <a:r>
              <a:rPr lang="en-US" sz="8000" kern="1200" dirty="0">
                <a:solidFill>
                  <a:schemeClr val="tx1"/>
                </a:solidFill>
                <a:latin typeface="+mj-lt"/>
                <a:ea typeface="+mj-ea"/>
                <a:cs typeface="+mj-cs"/>
              </a:rPr>
              <a:t>The &lt;extent&gt; element</a:t>
            </a:r>
            <a:endParaRPr dirty="0"/>
          </a:p>
        </p:txBody>
      </p:sp>
      <p:sp>
        <p:nvSpPr>
          <p:cNvPr id="2" name="Slide Number Placeholder 1">
            <a:extLst>
              <a:ext uri="{FF2B5EF4-FFF2-40B4-BE49-F238E27FC236}">
                <a16:creationId xmlns:a16="http://schemas.microsoft.com/office/drawing/2014/main" id="{415D2CC7-A4AD-5B40-A232-178FDC36F379}"/>
              </a:ext>
            </a:extLst>
          </p:cNvPr>
          <p:cNvSpPr>
            <a:spLocks noGrp="1"/>
          </p:cNvSpPr>
          <p:nvPr>
            <p:ph type="sldNum" sz="quarter" idx="2"/>
          </p:nvPr>
        </p:nvSpPr>
        <p:spPr>
          <a:xfrm>
            <a:off x="19841357" y="12738264"/>
            <a:ext cx="371895" cy="636710"/>
          </a:xfrm>
        </p:spPr>
        <p:txBody>
          <a:bodyPr/>
          <a:lstStyle/>
          <a:p>
            <a:fld id="{86CB4B4D-7CA3-9044-876B-883B54F8677D}" type="slidenum">
              <a:rPr lang="fr-FR" sz="3200" smtClean="0">
                <a:solidFill>
                  <a:srgbClr val="0D6DB6"/>
                </a:solidFill>
              </a:rPr>
              <a:t>6</a:t>
            </a:fld>
            <a:endParaRPr lang="fr-FR" sz="3200" dirty="0">
              <a:solidFill>
                <a:srgbClr val="0D6DB6"/>
              </a:solidFill>
            </a:endParaRPr>
          </a:p>
        </p:txBody>
      </p:sp>
      <p:sp>
        <p:nvSpPr>
          <p:cNvPr id="13" name="Double Bracket 12">
            <a:extLst>
              <a:ext uri="{FF2B5EF4-FFF2-40B4-BE49-F238E27FC236}">
                <a16:creationId xmlns:a16="http://schemas.microsoft.com/office/drawing/2014/main" id="{2357AC9E-4258-844A-AC92-E66C38A3EFE5}"/>
              </a:ext>
              <a:ext uri="{C183D7F6-B498-43B3-948B-1728B52AA6E4}">
                <adec:decorative xmlns:adec="http://schemas.microsoft.com/office/drawing/2017/decorative" val="1"/>
              </a:ext>
            </a:extLst>
          </p:cNvPr>
          <p:cNvSpPr/>
          <p:nvPr/>
        </p:nvSpPr>
        <p:spPr>
          <a:xfrm>
            <a:off x="19435247" y="12650520"/>
            <a:ext cx="1090160" cy="775564"/>
          </a:xfrm>
          <a:prstGeom prst="bracketPair">
            <a:avLst/>
          </a:prstGeom>
          <a:noFill/>
          <a:ln w="25400" cap="flat">
            <a:solidFill>
              <a:srgbClr val="0D6DB6"/>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fr-FR" sz="1800" b="0" i="0" u="none" strike="noStrike" cap="none" spc="0" normalizeH="0" baseline="0">
              <a:ln>
                <a:noFill/>
              </a:ln>
              <a:solidFill>
                <a:srgbClr val="000000"/>
              </a:solidFill>
              <a:effectLst/>
              <a:uFillTx/>
            </a:endParaRPr>
          </a:p>
        </p:txBody>
      </p:sp>
      <p:pic>
        <p:nvPicPr>
          <p:cNvPr id="6" name="Picture 5">
            <a:extLst>
              <a:ext uri="{FF2B5EF4-FFF2-40B4-BE49-F238E27FC236}">
                <a16:creationId xmlns:a16="http://schemas.microsoft.com/office/drawing/2014/main" id="{736F1D2C-2E32-4145-9521-2BB2CF31C89D}"/>
              </a:ext>
              <a:ext uri="{C183D7F6-B498-43B3-948B-1728B52AA6E4}">
                <adec:decorative xmlns:adec="http://schemas.microsoft.com/office/drawing/2017/decorative" val="1"/>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flipV="1">
            <a:off x="413668" y="1694761"/>
            <a:ext cx="20111739" cy="96228"/>
          </a:xfrm>
          <a:prstGeom prst="rect">
            <a:avLst/>
          </a:prstGeom>
        </p:spPr>
      </p:pic>
      <p:pic>
        <p:nvPicPr>
          <p:cNvPr id="3" name="Picture 2" descr="a picture of a map of North America in the OSMTILE (Web Mercator) projection, representing. A rectangle around the map highlights the linkage of the map viewport with the example extent element child of the layer element, in the markup example">
            <a:extLst>
              <a:ext uri="{FF2B5EF4-FFF2-40B4-BE49-F238E27FC236}">
                <a16:creationId xmlns:a16="http://schemas.microsoft.com/office/drawing/2014/main" id="{1B4B6134-7928-404E-A093-6D0B1D0C0E66}"/>
              </a:ext>
            </a:extLst>
          </p:cNvPr>
          <p:cNvPicPr>
            <a:picLocks noChangeAspect="1"/>
          </p:cNvPicPr>
          <p:nvPr/>
        </p:nvPicPr>
        <p:blipFill>
          <a:blip r:embed="rId14"/>
          <a:stretch>
            <a:fillRect/>
          </a:stretch>
        </p:blipFill>
        <p:spPr>
          <a:xfrm>
            <a:off x="14126777" y="2001181"/>
            <a:ext cx="6086475" cy="3257550"/>
          </a:xfrm>
          <a:prstGeom prst="rect">
            <a:avLst/>
          </a:prstGeom>
        </p:spPr>
      </p:pic>
      <p:sp>
        <p:nvSpPr>
          <p:cNvPr id="4" name="Rectangle 3" descr="A rectangle around the example markup extent element child of layer element, visually linked by an arrow to a rectangle around a map, highlighting the linkage between the markup and the viewport of the map.">
            <a:extLst>
              <a:ext uri="{FF2B5EF4-FFF2-40B4-BE49-F238E27FC236}">
                <a16:creationId xmlns:a16="http://schemas.microsoft.com/office/drawing/2014/main" id="{FA830A33-DAA8-4A96-9B55-BC8887866354}"/>
              </a:ext>
            </a:extLst>
          </p:cNvPr>
          <p:cNvSpPr/>
          <p:nvPr/>
        </p:nvSpPr>
        <p:spPr>
          <a:xfrm>
            <a:off x="1266705" y="5708070"/>
            <a:ext cx="15336982" cy="4294910"/>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7" name="Rectangle 6">
            <a:extLst>
              <a:ext uri="{FF2B5EF4-FFF2-40B4-BE49-F238E27FC236}">
                <a16:creationId xmlns:a16="http://schemas.microsoft.com/office/drawing/2014/main" id="{C7701E86-D319-453E-ACE3-4CFEB33BA66E}"/>
              </a:ext>
              <a:ext uri="{C183D7F6-B498-43B3-948B-1728B52AA6E4}">
                <adec:decorative xmlns:adec="http://schemas.microsoft.com/office/drawing/2017/decorative" val="1"/>
              </a:ext>
            </a:extLst>
          </p:cNvPr>
          <p:cNvSpPr/>
          <p:nvPr/>
        </p:nvSpPr>
        <p:spPr>
          <a:xfrm>
            <a:off x="14126778" y="2001181"/>
            <a:ext cx="6086474" cy="3257550"/>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cxnSp>
        <p:nvCxnSpPr>
          <p:cNvPr id="11" name="Straight Arrow Connector 10">
            <a:extLst>
              <a:ext uri="{FF2B5EF4-FFF2-40B4-BE49-F238E27FC236}">
                <a16:creationId xmlns:a16="http://schemas.microsoft.com/office/drawing/2014/main" id="{808458CF-FBE3-42CB-9BA6-917FF74C1B40}"/>
              </a:ext>
              <a:ext uri="{C183D7F6-B498-43B3-948B-1728B52AA6E4}">
                <adec:decorative xmlns:adec="http://schemas.microsoft.com/office/drawing/2017/decorative" val="1"/>
              </a:ext>
            </a:extLst>
          </p:cNvPr>
          <p:cNvCxnSpPr>
            <a:cxnSpLocks/>
            <a:stCxn id="7" idx="1"/>
            <a:endCxn id="4" idx="0"/>
          </p:cNvCxnSpPr>
          <p:nvPr/>
        </p:nvCxnSpPr>
        <p:spPr>
          <a:xfrm flipH="1">
            <a:off x="8935196" y="3629956"/>
            <a:ext cx="5191582" cy="2078114"/>
          </a:xfrm>
          <a:prstGeom prst="straightConnector1">
            <a:avLst/>
          </a:prstGeom>
          <a:noFill/>
          <a:ln w="25400" cap="flat">
            <a:solidFill>
              <a:schemeClr val="accent1"/>
            </a:solidFill>
            <a:prstDash val="solid"/>
            <a:round/>
            <a:headEnd type="triangle" w="lg" len="lg"/>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14" name="Rectangle 13" descr="A rectangle around a group of input elements that are children of the extent element">
            <a:extLst>
              <a:ext uri="{FF2B5EF4-FFF2-40B4-BE49-F238E27FC236}">
                <a16:creationId xmlns:a16="http://schemas.microsoft.com/office/drawing/2014/main" id="{DB4B818E-63F6-4159-AC7B-A5CFA17E108E}"/>
              </a:ext>
            </a:extLst>
          </p:cNvPr>
          <p:cNvSpPr/>
          <p:nvPr/>
        </p:nvSpPr>
        <p:spPr>
          <a:xfrm>
            <a:off x="1640778" y="6309815"/>
            <a:ext cx="14962909" cy="1872000"/>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5" name="Rectangle 14" descr="A rectangle around a pair of link elements that are children of the extent element. The link elements are used to process URL templates in a new proposed &quot;t-ref&quot; attribute.  The URL templates of an extent are analagous to the action attribute of forms, in that after being processed they represent the URL to which a request for map content will be directed. They differ from the action attribute in that there can be many such links and they are processed automatically as the map requires new content based on panning and zooming or actual movement of the device">
            <a:extLst>
              <a:ext uri="{FF2B5EF4-FFF2-40B4-BE49-F238E27FC236}">
                <a16:creationId xmlns:a16="http://schemas.microsoft.com/office/drawing/2014/main" id="{A8F3F6D5-17E5-4611-AC18-C2D649225F4F}"/>
              </a:ext>
            </a:extLst>
          </p:cNvPr>
          <p:cNvSpPr/>
          <p:nvPr/>
        </p:nvSpPr>
        <p:spPr>
          <a:xfrm>
            <a:off x="1640778" y="8156398"/>
            <a:ext cx="14962909" cy="1224000"/>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6" name="Rectangle 15" descr="This rectangle highlights the rel=&quot;tile&quot; attribute of the link elements that are children of the extent element.  This token means that the browser should fetch and render a tile.">
            <a:extLst>
              <a:ext uri="{FF2B5EF4-FFF2-40B4-BE49-F238E27FC236}">
                <a16:creationId xmlns:a16="http://schemas.microsoft.com/office/drawing/2014/main" id="{212AFB57-1D35-4D46-B8F4-0E23619D81DC}"/>
              </a:ext>
            </a:extLst>
          </p:cNvPr>
          <p:cNvSpPr/>
          <p:nvPr/>
        </p:nvSpPr>
        <p:spPr>
          <a:xfrm>
            <a:off x="2743200" y="8181815"/>
            <a:ext cx="2021306" cy="1224000"/>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pic>
        <p:nvPicPr>
          <p:cNvPr id="18" name="Screen Recording 17" descr="This is an animated map sequence showing the map zooming in and panning, and showing how the map loads tiles as the user drags the map around.  It is intended to highlight that the extent of the map acts as an automatic window that requests content from the server based on the inputs and URL templates in the extent element to which it is bound">
            <a:hlinkClick r:id="" action="ppaction://media"/>
            <a:extLst>
              <a:ext uri="{FF2B5EF4-FFF2-40B4-BE49-F238E27FC236}">
                <a16:creationId xmlns:a16="http://schemas.microsoft.com/office/drawing/2014/main" id="{F7F37FE5-FF10-4358-967D-E415A2642CD4}"/>
              </a:ext>
            </a:extLst>
          </p:cNvPr>
          <p:cNvPicPr>
            <a:picLocks noChangeAspect="1"/>
          </p:cNvPicPr>
          <p:nvPr>
            <a:videoFile r:link="rId3"/>
            <p:extLst>
              <p:ext uri="{DAA4B4D4-6D71-4841-9C94-3DE7FCFB9230}">
                <p14:media xmlns:p14="http://schemas.microsoft.com/office/powerpoint/2010/main" r:embed="rId2"/>
              </p:ext>
            </p:extLst>
          </p:nvPr>
        </p:nvPicPr>
        <p:blipFill>
          <a:blip r:embed="rId15"/>
          <a:stretch>
            <a:fillRect/>
          </a:stretch>
        </p:blipFill>
        <p:spPr>
          <a:xfrm>
            <a:off x="14139478" y="2026581"/>
            <a:ext cx="6057900" cy="3219450"/>
          </a:xfrm>
          <a:prstGeom prst="rect">
            <a:avLst/>
          </a:prstGeom>
        </p:spPr>
      </p:pic>
      <p:sp>
        <p:nvSpPr>
          <p:cNvPr id="19" name="Rectangle 18" descr="This rectangle highlights the input name attribute, with arrows that point to / associated URL template variable references in the &quot;t-ref&quot; attribute of the sibling link elements.&#10;&#10;The inputs serialize events and the URL template variable references receive that serialization. Once all variables are resolved in a URL template, the browser fetches and renders the resource at the URL in the appropriate place on the map.&#10;">
            <a:extLst>
              <a:ext uri="{FF2B5EF4-FFF2-40B4-BE49-F238E27FC236}">
                <a16:creationId xmlns:a16="http://schemas.microsoft.com/office/drawing/2014/main" id="{1D12AB8E-E96E-41D7-88E8-C3CAF077B3C2}"/>
              </a:ext>
            </a:extLst>
          </p:cNvPr>
          <p:cNvSpPr/>
          <p:nvPr/>
        </p:nvSpPr>
        <p:spPr>
          <a:xfrm>
            <a:off x="3131702" y="6374176"/>
            <a:ext cx="2355273" cy="1728000"/>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cxnSp>
        <p:nvCxnSpPr>
          <p:cNvPr id="20" name="Straight Arrow Connector 19">
            <a:extLst>
              <a:ext uri="{FF2B5EF4-FFF2-40B4-BE49-F238E27FC236}">
                <a16:creationId xmlns:a16="http://schemas.microsoft.com/office/drawing/2014/main" id="{DE25B93B-2501-443F-BDC4-E44996C4FFD9}"/>
              </a:ext>
            </a:extLst>
          </p:cNvPr>
          <p:cNvCxnSpPr>
            <a:cxnSpLocks/>
            <a:stCxn id="19" idx="3"/>
          </p:cNvCxnSpPr>
          <p:nvPr/>
        </p:nvCxnSpPr>
        <p:spPr>
          <a:xfrm>
            <a:off x="5486975" y="7238176"/>
            <a:ext cx="5797143" cy="1248770"/>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21" name="Rectangle 20">
            <a:extLst>
              <a:ext uri="{FF2B5EF4-FFF2-40B4-BE49-F238E27FC236}">
                <a16:creationId xmlns:a16="http://schemas.microsoft.com/office/drawing/2014/main" id="{78FF8787-F7CE-4C12-99FE-377173020D58}"/>
              </a:ext>
            </a:extLst>
          </p:cNvPr>
          <p:cNvSpPr/>
          <p:nvPr/>
        </p:nvSpPr>
        <p:spPr>
          <a:xfrm>
            <a:off x="11284118" y="8154941"/>
            <a:ext cx="2355273" cy="58189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cxnSp>
        <p:nvCxnSpPr>
          <p:cNvPr id="23" name="Straight Arrow Connector 22">
            <a:extLst>
              <a:ext uri="{FF2B5EF4-FFF2-40B4-BE49-F238E27FC236}">
                <a16:creationId xmlns:a16="http://schemas.microsoft.com/office/drawing/2014/main" id="{D3459186-2628-4E2C-813A-333012E6D955}"/>
              </a:ext>
            </a:extLst>
          </p:cNvPr>
          <p:cNvCxnSpPr>
            <a:cxnSpLocks/>
            <a:stCxn id="19" idx="3"/>
          </p:cNvCxnSpPr>
          <p:nvPr/>
        </p:nvCxnSpPr>
        <p:spPr>
          <a:xfrm>
            <a:off x="5486975" y="7238176"/>
            <a:ext cx="5046466" cy="1856003"/>
          </a:xfrm>
          <a:prstGeom prst="straightConnector1">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24" name="Rectangle 23">
            <a:extLst>
              <a:ext uri="{FF2B5EF4-FFF2-40B4-BE49-F238E27FC236}">
                <a16:creationId xmlns:a16="http://schemas.microsoft.com/office/drawing/2014/main" id="{4E500CCE-0991-4965-A31A-B5CEE009B930}"/>
              </a:ext>
            </a:extLst>
          </p:cNvPr>
          <p:cNvSpPr/>
          <p:nvPr/>
        </p:nvSpPr>
        <p:spPr>
          <a:xfrm>
            <a:off x="10533441" y="8762174"/>
            <a:ext cx="2355273" cy="58189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pic>
        <p:nvPicPr>
          <p:cNvPr id="12" name="Recorded Sound">
            <a:hlinkClick r:id="" action="ppaction://media"/>
            <a:extLst>
              <a:ext uri="{FF2B5EF4-FFF2-40B4-BE49-F238E27FC236}">
                <a16:creationId xmlns:a16="http://schemas.microsoft.com/office/drawing/2014/main" id="{3013A8A6-4CC7-4459-AB8F-B0F70010B180}"/>
              </a:ext>
            </a:extLst>
          </p:cNvPr>
          <p:cNvPicPr>
            <a:picLocks noChangeAspect="1"/>
          </p:cNvPicPr>
          <p:nvPr>
            <a:audioFile r:link="rId5"/>
            <p:extLst>
              <p:ext uri="{DAA4B4D4-6D71-4841-9C94-3DE7FCFB9230}">
                <p14:media xmlns:p14="http://schemas.microsoft.com/office/powerpoint/2010/main" r:embed="rId4"/>
              </p:ext>
            </p:extLst>
          </p:nvPr>
        </p:nvPicPr>
        <p:blipFill>
          <a:blip r:embed="rId16"/>
          <a:stretch>
            <a:fillRect/>
          </a:stretch>
        </p:blipFill>
        <p:spPr>
          <a:xfrm>
            <a:off x="26854251" y="6858000"/>
            <a:ext cx="609600" cy="609600"/>
          </a:xfrm>
          <a:prstGeom prst="rect">
            <a:avLst/>
          </a:prstGeom>
        </p:spPr>
      </p:pic>
      <p:pic>
        <p:nvPicPr>
          <p:cNvPr id="25" name="Recorded Sound">
            <a:hlinkClick r:id="" action="ppaction://media"/>
            <a:extLst>
              <a:ext uri="{FF2B5EF4-FFF2-40B4-BE49-F238E27FC236}">
                <a16:creationId xmlns:a16="http://schemas.microsoft.com/office/drawing/2014/main" id="{BA63FA6D-8D23-48A7-923F-50FC37339353}"/>
              </a:ext>
            </a:extLst>
          </p:cNvPr>
          <p:cNvPicPr>
            <a:picLocks noChangeAspect="1"/>
          </p:cNvPicPr>
          <p:nvPr>
            <a:audioFile r:link="rId7"/>
            <p:extLst>
              <p:ext uri="{DAA4B4D4-6D71-4841-9C94-3DE7FCFB9230}">
                <p14:media xmlns:p14="http://schemas.microsoft.com/office/powerpoint/2010/main" r:embed="rId6"/>
              </p:ext>
            </p:extLst>
          </p:nvPr>
        </p:nvPicPr>
        <p:blipFill>
          <a:blip r:embed="rId16"/>
          <a:stretch>
            <a:fillRect/>
          </a:stretch>
        </p:blipFill>
        <p:spPr>
          <a:xfrm>
            <a:off x="26854251" y="7910158"/>
            <a:ext cx="609600" cy="609600"/>
          </a:xfrm>
          <a:prstGeom prst="rect">
            <a:avLst/>
          </a:prstGeom>
        </p:spPr>
      </p:pic>
      <p:pic>
        <p:nvPicPr>
          <p:cNvPr id="26" name="Recorded Sound">
            <a:hlinkClick r:id="" action="ppaction://media"/>
            <a:extLst>
              <a:ext uri="{FF2B5EF4-FFF2-40B4-BE49-F238E27FC236}">
                <a16:creationId xmlns:a16="http://schemas.microsoft.com/office/drawing/2014/main" id="{B9F07861-F0EA-4F1F-82B1-AE4BDAF82EA2}"/>
              </a:ext>
            </a:extLst>
          </p:cNvPr>
          <p:cNvPicPr>
            <a:picLocks noChangeAspect="1"/>
          </p:cNvPicPr>
          <p:nvPr>
            <a:audioFile r:link="rId9"/>
            <p:extLst>
              <p:ext uri="{DAA4B4D4-6D71-4841-9C94-3DE7FCFB9230}">
                <p14:media xmlns:p14="http://schemas.microsoft.com/office/powerpoint/2010/main" r:embed="rId8"/>
              </p:ext>
            </p:extLst>
          </p:nvPr>
        </p:nvPicPr>
        <p:blipFill>
          <a:blip r:embed="rId16"/>
          <a:stretch>
            <a:fillRect/>
          </a:stretch>
        </p:blipFill>
        <p:spPr>
          <a:xfrm>
            <a:off x="26854251" y="8962316"/>
            <a:ext cx="609600" cy="609600"/>
          </a:xfrm>
          <a:prstGeom prst="rect">
            <a:avLst/>
          </a:prstGeom>
        </p:spPr>
      </p:pic>
    </p:spTree>
    <p:custDataLst>
      <p:tags r:id="rId1"/>
    </p:custDataLst>
    <p:extLst>
      <p:ext uri="{BB962C8B-B14F-4D97-AF65-F5344CB8AC3E}">
        <p14:creationId xmlns:p14="http://schemas.microsoft.com/office/powerpoint/2010/main" val="4239916523"/>
      </p:ext>
    </p:extLst>
  </p:cSld>
  <p:clrMapOvr>
    <a:masterClrMapping/>
  </p:clrMapOvr>
  <p:transition spd="med" advTm="18207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5513"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9" presetClass="emph" presetSubtype="0" nodeType="clickEffect">
                                  <p:stCondLst>
                                    <p:cond delay="0"/>
                                  </p:stCondLst>
                                  <p:childTnLst>
                                    <p:set>
                                      <p:cBhvr>
                                        <p:cTn id="10" dur="indefinite"/>
                                        <p:tgtEl>
                                          <p:spTgt spid="5">
                                            <p:txEl>
                                              <p:pRg st="0" end="0"/>
                                            </p:txEl>
                                          </p:spTgt>
                                        </p:tgtEl>
                                        <p:attrNameLst>
                                          <p:attrName>style.opacity</p:attrName>
                                        </p:attrNameLst>
                                      </p:cBhvr>
                                      <p:to>
                                        <p:strVal val="0.25"/>
                                      </p:to>
                                    </p:set>
                                    <p:animEffect filter="image" prLst="opacity: 0.25">
                                      <p:cBhvr rctx="IE">
                                        <p:cTn id="11" dur="indefinite"/>
                                        <p:tgtEl>
                                          <p:spTgt spid="5">
                                            <p:txEl>
                                              <p:pRg st="0" end="0"/>
                                            </p:txEl>
                                          </p:spTgt>
                                        </p:tgtEl>
                                      </p:cBhvr>
                                    </p:animEffect>
                                  </p:childTnLst>
                                </p:cTn>
                              </p:par>
                              <p:par>
                                <p:cTn id="12" presetID="9" presetClass="emph" presetSubtype="0" nodeType="withEffect">
                                  <p:stCondLst>
                                    <p:cond delay="0"/>
                                  </p:stCondLst>
                                  <p:childTnLst>
                                    <p:set>
                                      <p:cBhvr>
                                        <p:cTn id="13" dur="indefinite"/>
                                        <p:tgtEl>
                                          <p:spTgt spid="5">
                                            <p:txEl>
                                              <p:pRg st="1" end="1"/>
                                            </p:txEl>
                                          </p:spTgt>
                                        </p:tgtEl>
                                        <p:attrNameLst>
                                          <p:attrName>style.opacity</p:attrName>
                                        </p:attrNameLst>
                                      </p:cBhvr>
                                      <p:to>
                                        <p:strVal val="0.25"/>
                                      </p:to>
                                    </p:set>
                                    <p:animEffect filter="image" prLst="opacity: 0.25">
                                      <p:cBhvr rctx="IE">
                                        <p:cTn id="14" dur="indefinite"/>
                                        <p:tgtEl>
                                          <p:spTgt spid="5">
                                            <p:txEl>
                                              <p:pRg st="1" end="1"/>
                                            </p:txEl>
                                          </p:spTgt>
                                        </p:tgtEl>
                                      </p:cBhvr>
                                    </p:animEffect>
                                  </p:childTnLst>
                                </p:cTn>
                              </p:par>
                              <p:par>
                                <p:cTn id="15" presetID="9" presetClass="emph" presetSubtype="0" nodeType="withEffect">
                                  <p:stCondLst>
                                    <p:cond delay="0"/>
                                  </p:stCondLst>
                                  <p:childTnLst>
                                    <p:set>
                                      <p:cBhvr>
                                        <p:cTn id="16" dur="indefinite"/>
                                        <p:tgtEl>
                                          <p:spTgt spid="5">
                                            <p:txEl>
                                              <p:pRg st="2" end="2"/>
                                            </p:txEl>
                                          </p:spTgt>
                                        </p:tgtEl>
                                        <p:attrNameLst>
                                          <p:attrName>style.opacity</p:attrName>
                                        </p:attrNameLst>
                                      </p:cBhvr>
                                      <p:to>
                                        <p:strVal val="0.25"/>
                                      </p:to>
                                    </p:set>
                                    <p:animEffect filter="image" prLst="opacity: 0.25">
                                      <p:cBhvr rctx="IE">
                                        <p:cTn id="17" dur="indefinite"/>
                                        <p:tgtEl>
                                          <p:spTgt spid="5">
                                            <p:txEl>
                                              <p:pRg st="2" end="2"/>
                                            </p:txEl>
                                          </p:spTgt>
                                        </p:tgtEl>
                                      </p:cBhvr>
                                    </p:animEffect>
                                  </p:childTnLst>
                                </p:cTn>
                              </p:par>
                              <p:par>
                                <p:cTn id="18" presetID="9" presetClass="emph" presetSubtype="0" nodeType="withEffect">
                                  <p:stCondLst>
                                    <p:cond delay="0"/>
                                  </p:stCondLst>
                                  <p:childTnLst>
                                    <p:set>
                                      <p:cBhvr>
                                        <p:cTn id="19" dur="indefinite"/>
                                        <p:tgtEl>
                                          <p:spTgt spid="5">
                                            <p:txEl>
                                              <p:pRg st="3" end="3"/>
                                            </p:txEl>
                                          </p:spTgt>
                                        </p:tgtEl>
                                        <p:attrNameLst>
                                          <p:attrName>style.opacity</p:attrName>
                                        </p:attrNameLst>
                                      </p:cBhvr>
                                      <p:to>
                                        <p:strVal val="0.25"/>
                                      </p:to>
                                    </p:set>
                                    <p:animEffect filter="image" prLst="opacity: 0.25">
                                      <p:cBhvr rctx="IE">
                                        <p:cTn id="20" dur="indefinite"/>
                                        <p:tgtEl>
                                          <p:spTgt spid="5">
                                            <p:txEl>
                                              <p:pRg st="3" end="3"/>
                                            </p:txEl>
                                          </p:spTgt>
                                        </p:tgtEl>
                                      </p:cBhvr>
                                    </p:animEffect>
                                  </p:childTnLst>
                                </p:cTn>
                              </p:par>
                              <p:par>
                                <p:cTn id="21" presetID="9" presetClass="emph" presetSubtype="0" nodeType="withEffect">
                                  <p:stCondLst>
                                    <p:cond delay="0"/>
                                  </p:stCondLst>
                                  <p:childTnLst>
                                    <p:set>
                                      <p:cBhvr>
                                        <p:cTn id="22" dur="indefinite"/>
                                        <p:tgtEl>
                                          <p:spTgt spid="5">
                                            <p:txEl>
                                              <p:pRg st="4" end="4"/>
                                            </p:txEl>
                                          </p:spTgt>
                                        </p:tgtEl>
                                        <p:attrNameLst>
                                          <p:attrName>style.opacity</p:attrName>
                                        </p:attrNameLst>
                                      </p:cBhvr>
                                      <p:to>
                                        <p:strVal val="0.25"/>
                                      </p:to>
                                    </p:set>
                                    <p:animEffect filter="image" prLst="opacity: 0.25">
                                      <p:cBhvr rctx="IE">
                                        <p:cTn id="23" dur="indefinite"/>
                                        <p:tgtEl>
                                          <p:spTgt spid="5">
                                            <p:txEl>
                                              <p:pRg st="4" end="4"/>
                                            </p:txEl>
                                          </p:spTgt>
                                        </p:tgtEl>
                                      </p:cBhvr>
                                    </p:animEffect>
                                  </p:childTnLst>
                                </p:cTn>
                              </p:par>
                              <p:par>
                                <p:cTn id="24" presetID="9" presetClass="emph" presetSubtype="0" nodeType="withEffect">
                                  <p:stCondLst>
                                    <p:cond delay="0"/>
                                  </p:stCondLst>
                                  <p:childTnLst>
                                    <p:set>
                                      <p:cBhvr>
                                        <p:cTn id="25" dur="indefinite"/>
                                        <p:tgtEl>
                                          <p:spTgt spid="5">
                                            <p:txEl>
                                              <p:pRg st="14" end="14"/>
                                            </p:txEl>
                                          </p:spTgt>
                                        </p:tgtEl>
                                        <p:attrNameLst>
                                          <p:attrName>style.opacity</p:attrName>
                                        </p:attrNameLst>
                                      </p:cBhvr>
                                      <p:to>
                                        <p:strVal val="0.25"/>
                                      </p:to>
                                    </p:set>
                                    <p:animEffect filter="image" prLst="opacity: 0.25">
                                      <p:cBhvr rctx="IE">
                                        <p:cTn id="26" dur="indefinite"/>
                                        <p:tgtEl>
                                          <p:spTgt spid="5">
                                            <p:txEl>
                                              <p:pRg st="14" end="14"/>
                                            </p:txEl>
                                          </p:spTgt>
                                        </p:tgtEl>
                                      </p:cBhvr>
                                    </p:animEffect>
                                  </p:childTnLst>
                                </p:cTn>
                              </p:par>
                              <p:par>
                                <p:cTn id="27" presetID="9" presetClass="emph" presetSubtype="0" nodeType="withEffect">
                                  <p:stCondLst>
                                    <p:cond delay="0"/>
                                  </p:stCondLst>
                                  <p:childTnLst>
                                    <p:set>
                                      <p:cBhvr>
                                        <p:cTn id="28" dur="indefinite"/>
                                        <p:tgtEl>
                                          <p:spTgt spid="5">
                                            <p:txEl>
                                              <p:pRg st="15" end="15"/>
                                            </p:txEl>
                                          </p:spTgt>
                                        </p:tgtEl>
                                        <p:attrNameLst>
                                          <p:attrName>style.opacity</p:attrName>
                                        </p:attrNameLst>
                                      </p:cBhvr>
                                      <p:to>
                                        <p:strVal val="0.25"/>
                                      </p:to>
                                    </p:set>
                                    <p:animEffect filter="image" prLst="opacity: 0.25">
                                      <p:cBhvr rctx="IE">
                                        <p:cTn id="29" dur="indefinite"/>
                                        <p:tgtEl>
                                          <p:spTgt spid="5">
                                            <p:txEl>
                                              <p:pRg st="15" end="15"/>
                                            </p:txEl>
                                          </p:spTgt>
                                        </p:tgtEl>
                                      </p:cBhvr>
                                    </p:animEffect>
                                  </p:childTnLst>
                                </p:cTn>
                              </p:par>
                              <p:par>
                                <p:cTn id="30" presetID="9" presetClass="emph" presetSubtype="0" nodeType="withEffect">
                                  <p:stCondLst>
                                    <p:cond delay="0"/>
                                  </p:stCondLst>
                                  <p:childTnLst>
                                    <p:set>
                                      <p:cBhvr>
                                        <p:cTn id="31" dur="indefinite"/>
                                        <p:tgtEl>
                                          <p:spTgt spid="5">
                                            <p:txEl>
                                              <p:pRg st="16" end="16"/>
                                            </p:txEl>
                                          </p:spTgt>
                                        </p:tgtEl>
                                        <p:attrNameLst>
                                          <p:attrName>style.opacity</p:attrName>
                                        </p:attrNameLst>
                                      </p:cBhvr>
                                      <p:to>
                                        <p:strVal val="0.25"/>
                                      </p:to>
                                    </p:set>
                                    <p:animEffect filter="image" prLst="opacity: 0.25">
                                      <p:cBhvr rctx="IE">
                                        <p:cTn id="32" dur="indefinite"/>
                                        <p:tgtEl>
                                          <p:spTgt spid="5">
                                            <p:txEl>
                                              <p:pRg st="16" end="1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childTnLst>
                                </p:cTn>
                              </p:par>
                              <p:par>
                                <p:cTn id="37" presetID="1" presetClass="mediacall" presetSubtype="0" fill="hold" nodeType="withEffect">
                                  <p:stCondLst>
                                    <p:cond delay="0"/>
                                  </p:stCondLst>
                                  <p:childTnLst>
                                    <p:cmd type="call" cmd="playFrom(0.0)">
                                      <p:cBhvr>
                                        <p:cTn id="38" dur="48390" fill="hold"/>
                                        <p:tgtEl>
                                          <p:spTgt spid="25"/>
                                        </p:tgtEl>
                                      </p:cBhvr>
                                    </p:cmd>
                                  </p:childTnLst>
                                </p:cTn>
                              </p:par>
                              <p:par>
                                <p:cTn id="39" presetID="1" presetClass="entr" presetSubtype="0" fill="hold" nodeType="with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7"/>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11"/>
                                        </p:tgtEl>
                                        <p:attrNameLst>
                                          <p:attrName>style.visibility</p:attrName>
                                        </p:attrNameLst>
                                      </p:cBhvr>
                                      <p:to>
                                        <p:strVal val="hidden"/>
                                      </p:to>
                                    </p:set>
                                  </p:childTnLst>
                                </p:cTn>
                              </p:par>
                              <p:par>
                                <p:cTn id="51" presetID="1" presetClass="exit" presetSubtype="0" fill="hold" grpId="1" nodeType="withEffect">
                                  <p:stCondLst>
                                    <p:cond delay="0"/>
                                  </p:stCondLst>
                                  <p:childTnLst>
                                    <p:set>
                                      <p:cBhvr>
                                        <p:cTn id="52" dur="1" fill="hold">
                                          <p:stCondLst>
                                            <p:cond delay="0"/>
                                          </p:stCondLst>
                                        </p:cTn>
                                        <p:tgtEl>
                                          <p:spTgt spid="4"/>
                                        </p:tgtEl>
                                        <p:attrNameLst>
                                          <p:attrName>style.visibility</p:attrName>
                                        </p:attrNameLst>
                                      </p:cBhvr>
                                      <p:to>
                                        <p:strVal val="hidden"/>
                                      </p:to>
                                    </p:set>
                                  </p:childTnLst>
                                </p:cTn>
                              </p:par>
                              <p:par>
                                <p:cTn id="53" presetID="1" presetClass="entr" presetSubtype="0" fill="hold" grpId="0" nodeType="withEffect">
                                  <p:stCondLst>
                                    <p:cond delay="0"/>
                                  </p:stCondLst>
                                  <p:childTnLst>
                                    <p:set>
                                      <p:cBhvr>
                                        <p:cTn id="54" dur="1" fill="hold">
                                          <p:stCondLst>
                                            <p:cond delay="0"/>
                                          </p:stCondLst>
                                        </p:cTn>
                                        <p:tgtEl>
                                          <p:spTgt spid="1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14"/>
                                        </p:tgtEl>
                                        <p:attrNameLst>
                                          <p:attrName>style.visibility</p:attrName>
                                        </p:attrNameLst>
                                      </p:cBhvr>
                                      <p:to>
                                        <p:strVal val="hidden"/>
                                      </p:to>
                                    </p:set>
                                  </p:childTnLst>
                                </p:cTn>
                              </p:par>
                              <p:par>
                                <p:cTn id="59" presetID="1" presetClass="entr" presetSubtype="0" fill="hold" grpId="0" nodeType="withEffect">
                                  <p:stCondLst>
                                    <p:cond delay="0"/>
                                  </p:stCondLst>
                                  <p:childTnLst>
                                    <p:set>
                                      <p:cBhvr>
                                        <p:cTn id="60" dur="1" fill="hold">
                                          <p:stCondLst>
                                            <p:cond delay="0"/>
                                          </p:stCondLst>
                                        </p:cTn>
                                        <p:tgtEl>
                                          <p:spTgt spid="15"/>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grpId="1" nodeType="clickEffect">
                                  <p:stCondLst>
                                    <p:cond delay="0"/>
                                  </p:stCondLst>
                                  <p:childTnLst>
                                    <p:set>
                                      <p:cBhvr>
                                        <p:cTn id="64" dur="1" fill="hold">
                                          <p:stCondLst>
                                            <p:cond delay="0"/>
                                          </p:stCondLst>
                                        </p:cTn>
                                        <p:tgtEl>
                                          <p:spTgt spid="15"/>
                                        </p:tgtEl>
                                        <p:attrNameLst>
                                          <p:attrName>style.visibility</p:attrName>
                                        </p:attrNameLst>
                                      </p:cBhvr>
                                      <p:to>
                                        <p:strVal val="hidden"/>
                                      </p:to>
                                    </p:set>
                                  </p:childTnLst>
                                </p:cTn>
                              </p:par>
                              <p:par>
                                <p:cTn id="65" presetID="1" presetClass="mediacall" presetSubtype="0" fill="hold" nodeType="withEffect">
                                  <p:stCondLst>
                                    <p:cond delay="0"/>
                                  </p:stCondLst>
                                  <p:childTnLst>
                                    <p:cmd type="call" cmd="playFrom(0.0)">
                                      <p:cBhvr>
                                        <p:cTn id="66" dur="76295" fill="hold"/>
                                        <p:tgtEl>
                                          <p:spTgt spid="26"/>
                                        </p:tgtEl>
                                      </p:cBhvr>
                                    </p:cmd>
                                  </p:childTnLst>
                                </p:cTn>
                              </p:par>
                              <p:par>
                                <p:cTn id="67" presetID="1" presetClass="entr" presetSubtype="0" fill="hold" grpId="0" nodeType="withEffect">
                                  <p:stCondLst>
                                    <p:cond delay="0"/>
                                  </p:stCondLst>
                                  <p:childTnLst>
                                    <p:set>
                                      <p:cBhvr>
                                        <p:cTn id="68" dur="1" fill="hold">
                                          <p:stCondLst>
                                            <p:cond delay="0"/>
                                          </p:stCondLst>
                                        </p:cTn>
                                        <p:tgtEl>
                                          <p:spTgt spid="16"/>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16"/>
                                        </p:tgtEl>
                                        <p:attrNameLst>
                                          <p:attrName>style.visibility</p:attrName>
                                        </p:attrNameLst>
                                      </p:cBhvr>
                                      <p:to>
                                        <p:strVal val="hidden"/>
                                      </p:to>
                                    </p:set>
                                  </p:childTnLst>
                                </p:cTn>
                              </p:par>
                              <p:par>
                                <p:cTn id="73" presetID="1" presetClass="entr" presetSubtype="0" fill="hold" grpId="2" nodeType="withEffect">
                                  <p:stCondLst>
                                    <p:cond delay="0"/>
                                  </p:stCondLst>
                                  <p:childTnLst>
                                    <p:set>
                                      <p:cBhvr>
                                        <p:cTn id="74" dur="1" fill="hold">
                                          <p:stCondLst>
                                            <p:cond delay="0"/>
                                          </p:stCondLst>
                                        </p:cTn>
                                        <p:tgtEl>
                                          <p:spTgt spid="4"/>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par>
                                <p:cTn id="77" presetID="1" presetClass="entr" presetSubtype="0" fill="hold" grpId="2" nodeType="withEffect">
                                  <p:stCondLst>
                                    <p:cond delay="0"/>
                                  </p:stCondLst>
                                  <p:childTnLst>
                                    <p:set>
                                      <p:cBhvr>
                                        <p:cTn id="78" dur="1" fill="hold">
                                          <p:stCondLst>
                                            <p:cond delay="0"/>
                                          </p:stCondLst>
                                        </p:cTn>
                                        <p:tgtEl>
                                          <p:spTgt spid="7"/>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18"/>
                                        </p:tgtEl>
                                        <p:attrNameLst>
                                          <p:attrName>style.visibility</p:attrName>
                                        </p:attrNameLst>
                                      </p:cBhvr>
                                      <p:to>
                                        <p:strVal val="visible"/>
                                      </p:to>
                                    </p:set>
                                  </p:childTnLst>
                                </p:cTn>
                              </p:par>
                              <p:par>
                                <p:cTn id="81" presetID="1" presetClass="mediacall" presetSubtype="0" fill="hold" nodeType="withEffect">
                                  <p:stCondLst>
                                    <p:cond delay="0"/>
                                  </p:stCondLst>
                                  <p:childTnLst>
                                    <p:cmd type="call" cmd="playFrom(0.0)">
                                      <p:cBhvr>
                                        <p:cTn id="82" dur="12190" fill="hold"/>
                                        <p:tgtEl>
                                          <p:spTgt spid="18"/>
                                        </p:tgtEl>
                                      </p:cBhvr>
                                    </p:cmd>
                                  </p:childTnLst>
                                </p:cTn>
                              </p:par>
                              <p:par>
                                <p:cTn id="83" presetID="1" presetClass="entr" presetSubtype="0" fill="hold" grpId="0" nodeType="withEffect">
                                  <p:stCondLst>
                                    <p:cond delay="0"/>
                                  </p:stCondLst>
                                  <p:childTnLst>
                                    <p:set>
                                      <p:cBhvr>
                                        <p:cTn id="84" dur="1" fill="hold">
                                          <p:stCondLst>
                                            <p:cond delay="0"/>
                                          </p:stCondLst>
                                        </p:cTn>
                                        <p:tgtEl>
                                          <p:spTgt spid="19"/>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20"/>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21"/>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23"/>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93" repeatCount="indefinite" fill="remove" display="0">
                  <p:stCondLst>
                    <p:cond delay="indefinite"/>
                  </p:stCondLst>
                  <p:endCondLst>
                    <p:cond evt="onNext" delay="0">
                      <p:tgtEl>
                        <p:sldTgt/>
                      </p:tgtEl>
                    </p:cond>
                  </p:endCondLst>
                </p:cTn>
                <p:tgtEl>
                  <p:spTgt spid="18"/>
                </p:tgtEl>
              </p:cMediaNode>
            </p:video>
            <p:audio>
              <p:cMediaNode vol="80000">
                <p:cTn id="94" fill="hold" display="0">
                  <p:stCondLst>
                    <p:cond delay="indefinite"/>
                  </p:stCondLst>
                  <p:endCondLst>
                    <p:cond evt="onStopAudio" delay="0">
                      <p:tgtEl>
                        <p:sldTgt/>
                      </p:tgtEl>
                    </p:cond>
                  </p:endCondLst>
                </p:cTn>
                <p:tgtEl>
                  <p:spTgt spid="12"/>
                </p:tgtEl>
              </p:cMediaNode>
            </p:audio>
            <p:audio>
              <p:cMediaNode vol="80000">
                <p:cTn id="95" fill="hold" display="0">
                  <p:stCondLst>
                    <p:cond delay="indefinite"/>
                  </p:stCondLst>
                  <p:endCondLst>
                    <p:cond evt="onStopAudio" delay="0">
                      <p:tgtEl>
                        <p:sldTgt/>
                      </p:tgtEl>
                    </p:cond>
                  </p:endCondLst>
                </p:cTn>
                <p:tgtEl>
                  <p:spTgt spid="25"/>
                </p:tgtEl>
              </p:cMediaNode>
            </p:audio>
            <p:audio>
              <p:cMediaNode vol="80000">
                <p:cTn id="96" fill="hold" display="0">
                  <p:stCondLst>
                    <p:cond delay="indefinite"/>
                  </p:stCondLst>
                  <p:endCondLst>
                    <p:cond evt="onStopAudio" delay="0">
                      <p:tgtEl>
                        <p:sldTgt/>
                      </p:tgtEl>
                    </p:cond>
                  </p:endCondLst>
                </p:cTn>
                <p:tgtEl>
                  <p:spTgt spid="26"/>
                </p:tgtEl>
              </p:cMediaNode>
            </p:audio>
          </p:childTnLst>
        </p:cTn>
      </p:par>
    </p:tnLst>
    <p:bldLst>
      <p:bldP spid="4" grpId="0" animBg="1"/>
      <p:bldP spid="4" grpId="1" animBg="1"/>
      <p:bldP spid="4" grpId="2" animBg="1"/>
      <p:bldP spid="7" grpId="0" animBg="1"/>
      <p:bldP spid="7" grpId="1" animBg="1"/>
      <p:bldP spid="7" grpId="2" animBg="1"/>
      <p:bldP spid="14" grpId="0" animBg="1"/>
      <p:bldP spid="14" grpId="1" animBg="1"/>
      <p:bldP spid="15" grpId="0" animBg="1"/>
      <p:bldP spid="15" grpId="1" animBg="1"/>
      <p:bldP spid="16" grpId="0" animBg="1"/>
      <p:bldP spid="16" grpId="1" animBg="1"/>
      <p:bldP spid="19" grpId="0" animBg="1"/>
      <p:bldP spid="21" grpId="0" animBg="1"/>
      <p:bldP spid="24" grpId="0" animBg="1"/>
    </p:bldLst>
  </p:timing>
  <p:extLst>
    <p:ext uri="{E180D4A7-C9FB-4DFB-919C-405C955672EB}">
      <p14:showEvtLst xmlns:p14="http://schemas.microsoft.com/office/powerpoint/2010/main">
        <p14:playEvt time="150" objId="12"/>
        <p14:stopEvt time="65742" objId="12"/>
        <p14:playEvt time="68100" objId="25"/>
        <p14:stopEvt time="116565" objId="25"/>
        <p14:playEvt time="117536" objId="26"/>
        <p14:playEvt time="150848" objId="18"/>
        <p14:playEvt time="163141" objId="18"/>
        <p14:playEvt time="175403" objId="18"/>
        <p14:stopEvt time="182076" objId="18"/>
        <p14:stopEvt time="182076" objId="26"/>
      </p14:showEvtLst>
    </p:ext>
  </p:extLs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6000" b="-6000"/>
          </a:stretch>
        </a:blipFill>
        <a:effectLst/>
      </p:bgPr>
    </p:bg>
    <p:spTree>
      <p:nvGrpSpPr>
        <p:cNvPr id="1" name=""/>
        <p:cNvGrpSpPr/>
        <p:nvPr/>
      </p:nvGrpSpPr>
      <p:grpSpPr>
        <a:xfrm>
          <a:off x="0" y="0"/>
          <a:ext cx="0" cy="0"/>
          <a:chOff x="0" y="0"/>
          <a:chExt cx="0" cy="0"/>
        </a:xfrm>
      </p:grpSpPr>
      <p:sp>
        <p:nvSpPr>
          <p:cNvPr id="142" name="Publishing@W3C &amp;…"/>
          <p:cNvSpPr>
            <a:spLocks noGrp="1"/>
          </p:cNvSpPr>
          <p:nvPr>
            <p:ph type="title"/>
          </p:nvPr>
        </p:nvSpPr>
        <p:spPr>
          <a:xfrm>
            <a:off x="413667" y="0"/>
            <a:ext cx="18289969" cy="2435124"/>
          </a:xfrm>
          <a:prstGeom prst="rect">
            <a:avLst/>
          </a:prstGeom>
        </p:spPr>
        <p:txBody>
          <a:bodyPr>
            <a:noAutofit/>
          </a:bodyPr>
          <a:lstStyle/>
          <a:p>
            <a:pPr algn="l" defTabSz="607932">
              <a:defRPr sz="8288"/>
            </a:pPr>
            <a:r>
              <a:rPr lang="en-US" sz="8000" kern="1200" dirty="0">
                <a:solidFill>
                  <a:schemeClr val="tx1"/>
                </a:solidFill>
                <a:latin typeface="+mj-lt"/>
                <a:ea typeface="+mj-ea"/>
                <a:cs typeface="+mj-cs"/>
              </a:rPr>
              <a:t>Tiled coordinate reference systems</a:t>
            </a:r>
            <a:endParaRPr lang="en-US" dirty="0"/>
          </a:p>
        </p:txBody>
      </p:sp>
      <p:sp>
        <p:nvSpPr>
          <p:cNvPr id="2" name="Slide Number Placeholder 1">
            <a:extLst>
              <a:ext uri="{FF2B5EF4-FFF2-40B4-BE49-F238E27FC236}">
                <a16:creationId xmlns:a16="http://schemas.microsoft.com/office/drawing/2014/main" id="{415D2CC7-A4AD-5B40-A232-178FDC36F379}"/>
              </a:ext>
            </a:extLst>
          </p:cNvPr>
          <p:cNvSpPr>
            <a:spLocks noGrp="1"/>
          </p:cNvSpPr>
          <p:nvPr>
            <p:ph type="sldNum" sz="quarter" idx="2"/>
          </p:nvPr>
        </p:nvSpPr>
        <p:spPr>
          <a:xfrm>
            <a:off x="19841357" y="12738264"/>
            <a:ext cx="371895" cy="636710"/>
          </a:xfrm>
        </p:spPr>
        <p:txBody>
          <a:bodyPr/>
          <a:lstStyle/>
          <a:p>
            <a:fld id="{86CB4B4D-7CA3-9044-876B-883B54F8677D}" type="slidenum">
              <a:rPr lang="fr-FR" sz="3200" smtClean="0">
                <a:solidFill>
                  <a:srgbClr val="0D6DB6"/>
                </a:solidFill>
              </a:rPr>
              <a:t>7</a:t>
            </a:fld>
            <a:endParaRPr lang="fr-FR" sz="3200" dirty="0">
              <a:solidFill>
                <a:srgbClr val="0D6DB6"/>
              </a:solidFill>
            </a:endParaRPr>
          </a:p>
        </p:txBody>
      </p:sp>
      <p:sp>
        <p:nvSpPr>
          <p:cNvPr id="13" name="Double Bracket 12">
            <a:extLst>
              <a:ext uri="{FF2B5EF4-FFF2-40B4-BE49-F238E27FC236}">
                <a16:creationId xmlns:a16="http://schemas.microsoft.com/office/drawing/2014/main" id="{2357AC9E-4258-844A-AC92-E66C38A3EFE5}"/>
              </a:ext>
            </a:extLst>
          </p:cNvPr>
          <p:cNvSpPr/>
          <p:nvPr/>
        </p:nvSpPr>
        <p:spPr>
          <a:xfrm>
            <a:off x="19435247" y="12650520"/>
            <a:ext cx="1090160" cy="775564"/>
          </a:xfrm>
          <a:prstGeom prst="bracketPair">
            <a:avLst/>
          </a:prstGeom>
          <a:noFill/>
          <a:ln w="25400" cap="flat">
            <a:solidFill>
              <a:srgbClr val="0D6DB6"/>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fr-FR" sz="1800" b="0" i="0" u="none" strike="noStrike" cap="none" spc="0" normalizeH="0" baseline="0">
              <a:ln>
                <a:noFill/>
              </a:ln>
              <a:solidFill>
                <a:srgbClr val="000000"/>
              </a:solidFill>
              <a:effectLst/>
              <a:uFillTx/>
            </a:endParaRPr>
          </a:p>
        </p:txBody>
      </p:sp>
      <p:pic>
        <p:nvPicPr>
          <p:cNvPr id="6" name="Picture 5">
            <a:extLst>
              <a:ext uri="{FF2B5EF4-FFF2-40B4-BE49-F238E27FC236}">
                <a16:creationId xmlns:a16="http://schemas.microsoft.com/office/drawing/2014/main" id="{736F1D2C-2E32-4145-9521-2BB2CF31C89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V="1">
            <a:off x="413668" y="1694761"/>
            <a:ext cx="20111739" cy="96228"/>
          </a:xfrm>
          <a:prstGeom prst="rect">
            <a:avLst/>
          </a:prstGeom>
        </p:spPr>
      </p:pic>
      <p:pic>
        <p:nvPicPr>
          <p:cNvPr id="1026" name="Picture 2">
            <a:extLst>
              <a:ext uri="{FF2B5EF4-FFF2-40B4-BE49-F238E27FC236}">
                <a16:creationId xmlns:a16="http://schemas.microsoft.com/office/drawing/2014/main" id="{10B33D9C-FB11-4D4E-8B73-F05C8C77AC3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33212" y="2363520"/>
            <a:ext cx="182880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450D913-9169-4114-A217-7C450E72308E}"/>
              </a:ext>
            </a:extLst>
          </p:cNvPr>
          <p:cNvSpPr/>
          <p:nvPr/>
        </p:nvSpPr>
        <p:spPr>
          <a:xfrm>
            <a:off x="3042920" y="2825368"/>
            <a:ext cx="548640" cy="32482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pic>
        <p:nvPicPr>
          <p:cNvPr id="3" name="Recorded Sound">
            <a:hlinkClick r:id="" action="ppaction://media"/>
            <a:extLst>
              <a:ext uri="{FF2B5EF4-FFF2-40B4-BE49-F238E27FC236}">
                <a16:creationId xmlns:a16="http://schemas.microsoft.com/office/drawing/2014/main" id="{54456B7A-DC1A-4588-B7DA-3700969E355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25988210" y="11425990"/>
            <a:ext cx="609600" cy="609600"/>
          </a:xfrm>
          <a:prstGeom prst="rect">
            <a:avLst/>
          </a:prstGeom>
        </p:spPr>
      </p:pic>
    </p:spTree>
    <p:extLst>
      <p:ext uri="{BB962C8B-B14F-4D97-AF65-F5344CB8AC3E}">
        <p14:creationId xmlns:p14="http://schemas.microsoft.com/office/powerpoint/2010/main" val="418275911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2531" fill="hold"/>
                                        <p:tgtEl>
                                          <p:spTgt spid="3"/>
                                        </p:tgtEl>
                                      </p:cBhvr>
                                    </p:cmd>
                                  </p:childTnLst>
                                </p:cTn>
                              </p:par>
                              <p:par>
                                <p:cTn id="7" presetID="1" presetClass="entr" presetSubtype="0" fill="hold" grpId="0" nodeType="withEffect">
                                  <p:stCondLst>
                                    <p:cond delay="200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3"/>
                </p:tgtEl>
              </p:cMediaNode>
            </p:audio>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t="-6000" b="-6000"/>
          </a:stretch>
        </a:blipFill>
        <a:effectLst/>
      </p:bgPr>
    </p:bg>
    <p:spTree>
      <p:nvGrpSpPr>
        <p:cNvPr id="1" name=""/>
        <p:cNvGrpSpPr/>
        <p:nvPr/>
      </p:nvGrpSpPr>
      <p:grpSpPr>
        <a:xfrm>
          <a:off x="0" y="0"/>
          <a:ext cx="0" cy="0"/>
          <a:chOff x="0" y="0"/>
          <a:chExt cx="0" cy="0"/>
        </a:xfrm>
      </p:grpSpPr>
      <p:sp>
        <p:nvSpPr>
          <p:cNvPr id="142" name="Publishing@W3C &amp;…"/>
          <p:cNvSpPr>
            <a:spLocks noGrp="1"/>
          </p:cNvSpPr>
          <p:nvPr>
            <p:ph type="title"/>
          </p:nvPr>
        </p:nvSpPr>
        <p:spPr>
          <a:xfrm>
            <a:off x="413667" y="0"/>
            <a:ext cx="18289969" cy="2435124"/>
          </a:xfrm>
          <a:prstGeom prst="rect">
            <a:avLst/>
          </a:prstGeom>
        </p:spPr>
        <p:txBody>
          <a:bodyPr>
            <a:noAutofit/>
          </a:bodyPr>
          <a:lstStyle/>
          <a:p>
            <a:pPr algn="l" defTabSz="607932">
              <a:defRPr sz="8288"/>
            </a:pPr>
            <a:r>
              <a:rPr lang="en-US" sz="8000" kern="1200" dirty="0">
                <a:solidFill>
                  <a:schemeClr val="tx1"/>
                </a:solidFill>
                <a:latin typeface="+mj-lt"/>
                <a:ea typeface="+mj-ea"/>
                <a:cs typeface="+mj-cs"/>
              </a:rPr>
              <a:t>Zoom levels</a:t>
            </a:r>
            <a:endParaRPr lang="en-US" dirty="0"/>
          </a:p>
        </p:txBody>
      </p:sp>
      <p:sp>
        <p:nvSpPr>
          <p:cNvPr id="2" name="Slide Number Placeholder 1">
            <a:extLst>
              <a:ext uri="{FF2B5EF4-FFF2-40B4-BE49-F238E27FC236}">
                <a16:creationId xmlns:a16="http://schemas.microsoft.com/office/drawing/2014/main" id="{415D2CC7-A4AD-5B40-A232-178FDC36F379}"/>
              </a:ext>
            </a:extLst>
          </p:cNvPr>
          <p:cNvSpPr>
            <a:spLocks noGrp="1"/>
          </p:cNvSpPr>
          <p:nvPr>
            <p:ph type="sldNum" sz="quarter" idx="2"/>
          </p:nvPr>
        </p:nvSpPr>
        <p:spPr>
          <a:xfrm>
            <a:off x="19841357" y="12738264"/>
            <a:ext cx="371895" cy="636710"/>
          </a:xfrm>
        </p:spPr>
        <p:txBody>
          <a:bodyPr/>
          <a:lstStyle/>
          <a:p>
            <a:fld id="{86CB4B4D-7CA3-9044-876B-883B54F8677D}" type="slidenum">
              <a:rPr lang="fr-FR" sz="3200" smtClean="0">
                <a:solidFill>
                  <a:srgbClr val="0D6DB6"/>
                </a:solidFill>
              </a:rPr>
              <a:t>8</a:t>
            </a:fld>
            <a:endParaRPr lang="fr-FR" sz="3200" dirty="0">
              <a:solidFill>
                <a:srgbClr val="0D6DB6"/>
              </a:solidFill>
            </a:endParaRPr>
          </a:p>
        </p:txBody>
      </p:sp>
      <p:sp>
        <p:nvSpPr>
          <p:cNvPr id="13" name="Double Bracket 12">
            <a:extLst>
              <a:ext uri="{FF2B5EF4-FFF2-40B4-BE49-F238E27FC236}">
                <a16:creationId xmlns:a16="http://schemas.microsoft.com/office/drawing/2014/main" id="{2357AC9E-4258-844A-AC92-E66C38A3EFE5}"/>
              </a:ext>
            </a:extLst>
          </p:cNvPr>
          <p:cNvSpPr/>
          <p:nvPr/>
        </p:nvSpPr>
        <p:spPr>
          <a:xfrm>
            <a:off x="19435247" y="12650520"/>
            <a:ext cx="1090160" cy="775564"/>
          </a:xfrm>
          <a:prstGeom prst="bracketPair">
            <a:avLst/>
          </a:prstGeom>
          <a:noFill/>
          <a:ln w="25400" cap="flat">
            <a:solidFill>
              <a:srgbClr val="0D6DB6"/>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fr-FR" sz="1800" b="0" i="0" u="none" strike="noStrike" cap="none" spc="0" normalizeH="0" baseline="0">
              <a:ln>
                <a:noFill/>
              </a:ln>
              <a:solidFill>
                <a:srgbClr val="000000"/>
              </a:solidFill>
              <a:effectLst/>
              <a:uFillTx/>
            </a:endParaRPr>
          </a:p>
        </p:txBody>
      </p:sp>
      <p:pic>
        <p:nvPicPr>
          <p:cNvPr id="6" name="Picture 5">
            <a:extLst>
              <a:ext uri="{FF2B5EF4-FFF2-40B4-BE49-F238E27FC236}">
                <a16:creationId xmlns:a16="http://schemas.microsoft.com/office/drawing/2014/main" id="{736F1D2C-2E32-4145-9521-2BB2CF31C89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V="1">
            <a:off x="413668" y="1694761"/>
            <a:ext cx="20111739" cy="96228"/>
          </a:xfrm>
          <a:prstGeom prst="rect">
            <a:avLst/>
          </a:prstGeom>
        </p:spPr>
      </p:pic>
      <p:pic>
        <p:nvPicPr>
          <p:cNvPr id="4" name="Picture 3" descr="A screenshot of a cell phone&#10;&#10;Description automatically generated">
            <a:extLst>
              <a:ext uri="{FF2B5EF4-FFF2-40B4-BE49-F238E27FC236}">
                <a16:creationId xmlns:a16="http://schemas.microsoft.com/office/drawing/2014/main" id="{CC22D43E-BFBF-4BCF-B40A-D5575D7C3368}"/>
              </a:ext>
            </a:extLst>
          </p:cNvPr>
          <p:cNvPicPr>
            <a:picLocks noChangeAspect="1"/>
          </p:cNvPicPr>
          <p:nvPr/>
        </p:nvPicPr>
        <p:blipFill rotWithShape="1">
          <a:blip r:embed="rId8">
            <a:extLst>
              <a:ext uri="{28A0092B-C50C-407E-A947-70E740481C1C}">
                <a14:useLocalDpi xmlns:a14="http://schemas.microsoft.com/office/drawing/2010/main" val="0"/>
              </a:ext>
            </a:extLst>
          </a:blip>
          <a:srcRect l="18814" t="15698" r="14644" b="36010"/>
          <a:stretch/>
        </p:blipFill>
        <p:spPr>
          <a:xfrm>
            <a:off x="0" y="3103838"/>
            <a:ext cx="20681786" cy="8315523"/>
          </a:xfrm>
          <a:prstGeom prst="rect">
            <a:avLst/>
          </a:prstGeom>
        </p:spPr>
      </p:pic>
      <p:grpSp>
        <p:nvGrpSpPr>
          <p:cNvPr id="117" name="Group 116">
            <a:extLst>
              <a:ext uri="{FF2B5EF4-FFF2-40B4-BE49-F238E27FC236}">
                <a16:creationId xmlns:a16="http://schemas.microsoft.com/office/drawing/2014/main" id="{7DE65888-C539-494C-9EE9-88E3144F3F4B}"/>
              </a:ext>
            </a:extLst>
          </p:cNvPr>
          <p:cNvGrpSpPr/>
          <p:nvPr/>
        </p:nvGrpSpPr>
        <p:grpSpPr>
          <a:xfrm>
            <a:off x="5230266" y="4016981"/>
            <a:ext cx="1003300" cy="3356610"/>
            <a:chOff x="5230266" y="4016981"/>
            <a:chExt cx="1003300" cy="3356610"/>
          </a:xfrm>
        </p:grpSpPr>
        <p:cxnSp>
          <p:nvCxnSpPr>
            <p:cNvPr id="9" name="Straight Connector 8">
              <a:extLst>
                <a:ext uri="{FF2B5EF4-FFF2-40B4-BE49-F238E27FC236}">
                  <a16:creationId xmlns:a16="http://schemas.microsoft.com/office/drawing/2014/main" id="{7772C112-0D80-4CC1-8557-394940B122EE}"/>
                </a:ext>
              </a:extLst>
            </p:cNvPr>
            <p:cNvCxnSpPr>
              <a:cxnSpLocks/>
            </p:cNvCxnSpPr>
            <p:nvPr/>
          </p:nvCxnSpPr>
          <p:spPr>
            <a:xfrm>
              <a:off x="5230266" y="4016981"/>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29" name="Straight Connector 28">
              <a:extLst>
                <a:ext uri="{FF2B5EF4-FFF2-40B4-BE49-F238E27FC236}">
                  <a16:creationId xmlns:a16="http://schemas.microsoft.com/office/drawing/2014/main" id="{2A646E71-E478-43C2-890C-0E084C4FDBC9}"/>
                </a:ext>
              </a:extLst>
            </p:cNvPr>
            <p:cNvCxnSpPr>
              <a:cxnSpLocks/>
            </p:cNvCxnSpPr>
            <p:nvPr/>
          </p:nvCxnSpPr>
          <p:spPr>
            <a:xfrm>
              <a:off x="5230266" y="4151245"/>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30" name="Straight Connector 29">
              <a:extLst>
                <a:ext uri="{FF2B5EF4-FFF2-40B4-BE49-F238E27FC236}">
                  <a16:creationId xmlns:a16="http://schemas.microsoft.com/office/drawing/2014/main" id="{E264D7C7-4610-4795-AAA5-B7C6FAF042CA}"/>
                </a:ext>
              </a:extLst>
            </p:cNvPr>
            <p:cNvCxnSpPr>
              <a:cxnSpLocks/>
            </p:cNvCxnSpPr>
            <p:nvPr/>
          </p:nvCxnSpPr>
          <p:spPr>
            <a:xfrm>
              <a:off x="5230266" y="4419774"/>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31" name="Straight Connector 30">
              <a:extLst>
                <a:ext uri="{FF2B5EF4-FFF2-40B4-BE49-F238E27FC236}">
                  <a16:creationId xmlns:a16="http://schemas.microsoft.com/office/drawing/2014/main" id="{DBF019A8-6876-4C31-95F5-AC5A8146E82B}"/>
                </a:ext>
              </a:extLst>
            </p:cNvPr>
            <p:cNvCxnSpPr>
              <a:cxnSpLocks/>
            </p:cNvCxnSpPr>
            <p:nvPr/>
          </p:nvCxnSpPr>
          <p:spPr>
            <a:xfrm>
              <a:off x="5230266" y="4822567"/>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32" name="Straight Connector 31">
              <a:extLst>
                <a:ext uri="{FF2B5EF4-FFF2-40B4-BE49-F238E27FC236}">
                  <a16:creationId xmlns:a16="http://schemas.microsoft.com/office/drawing/2014/main" id="{A707DD21-F7CD-46D3-A1EA-1382AEB1EF3E}"/>
                </a:ext>
              </a:extLst>
            </p:cNvPr>
            <p:cNvCxnSpPr>
              <a:cxnSpLocks/>
            </p:cNvCxnSpPr>
            <p:nvPr/>
          </p:nvCxnSpPr>
          <p:spPr>
            <a:xfrm>
              <a:off x="5230266" y="4285510"/>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33" name="Straight Connector 32">
              <a:extLst>
                <a:ext uri="{FF2B5EF4-FFF2-40B4-BE49-F238E27FC236}">
                  <a16:creationId xmlns:a16="http://schemas.microsoft.com/office/drawing/2014/main" id="{CC85B801-1903-4F41-A909-6BFB4981E54B}"/>
                </a:ext>
              </a:extLst>
            </p:cNvPr>
            <p:cNvCxnSpPr>
              <a:cxnSpLocks/>
            </p:cNvCxnSpPr>
            <p:nvPr/>
          </p:nvCxnSpPr>
          <p:spPr>
            <a:xfrm>
              <a:off x="5230266" y="4554039"/>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34" name="Straight Connector 33">
              <a:extLst>
                <a:ext uri="{FF2B5EF4-FFF2-40B4-BE49-F238E27FC236}">
                  <a16:creationId xmlns:a16="http://schemas.microsoft.com/office/drawing/2014/main" id="{F8FCFC65-B2AC-417A-B4FB-C6AFFC442099}"/>
                </a:ext>
              </a:extLst>
            </p:cNvPr>
            <p:cNvCxnSpPr>
              <a:cxnSpLocks/>
            </p:cNvCxnSpPr>
            <p:nvPr/>
          </p:nvCxnSpPr>
          <p:spPr>
            <a:xfrm>
              <a:off x="5230266" y="4956832"/>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35" name="Straight Connector 34">
              <a:extLst>
                <a:ext uri="{FF2B5EF4-FFF2-40B4-BE49-F238E27FC236}">
                  <a16:creationId xmlns:a16="http://schemas.microsoft.com/office/drawing/2014/main" id="{529CEAEA-D164-4624-AA6E-E16F6F31D347}"/>
                </a:ext>
              </a:extLst>
            </p:cNvPr>
            <p:cNvCxnSpPr>
              <a:cxnSpLocks/>
            </p:cNvCxnSpPr>
            <p:nvPr/>
          </p:nvCxnSpPr>
          <p:spPr>
            <a:xfrm>
              <a:off x="5230266" y="5359625"/>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36" name="Straight Connector 35">
              <a:extLst>
                <a:ext uri="{FF2B5EF4-FFF2-40B4-BE49-F238E27FC236}">
                  <a16:creationId xmlns:a16="http://schemas.microsoft.com/office/drawing/2014/main" id="{F026D9A8-368B-4E79-966D-C976D7F23ED2}"/>
                </a:ext>
              </a:extLst>
            </p:cNvPr>
            <p:cNvCxnSpPr>
              <a:cxnSpLocks/>
            </p:cNvCxnSpPr>
            <p:nvPr/>
          </p:nvCxnSpPr>
          <p:spPr>
            <a:xfrm>
              <a:off x="5230266" y="4688303"/>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37" name="Straight Connector 36">
              <a:extLst>
                <a:ext uri="{FF2B5EF4-FFF2-40B4-BE49-F238E27FC236}">
                  <a16:creationId xmlns:a16="http://schemas.microsoft.com/office/drawing/2014/main" id="{1D8C1E35-2110-4450-80E6-9A1A8C8604F8}"/>
                </a:ext>
              </a:extLst>
            </p:cNvPr>
            <p:cNvCxnSpPr>
              <a:cxnSpLocks/>
            </p:cNvCxnSpPr>
            <p:nvPr/>
          </p:nvCxnSpPr>
          <p:spPr>
            <a:xfrm>
              <a:off x="5230266" y="5091096"/>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38" name="Straight Connector 37">
              <a:extLst>
                <a:ext uri="{FF2B5EF4-FFF2-40B4-BE49-F238E27FC236}">
                  <a16:creationId xmlns:a16="http://schemas.microsoft.com/office/drawing/2014/main" id="{6908F17A-BE1B-49E9-A9BB-68CD1EF46158}"/>
                </a:ext>
              </a:extLst>
            </p:cNvPr>
            <p:cNvCxnSpPr>
              <a:cxnSpLocks/>
            </p:cNvCxnSpPr>
            <p:nvPr/>
          </p:nvCxnSpPr>
          <p:spPr>
            <a:xfrm>
              <a:off x="5230266" y="5493889"/>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39" name="Straight Connector 38">
              <a:extLst>
                <a:ext uri="{FF2B5EF4-FFF2-40B4-BE49-F238E27FC236}">
                  <a16:creationId xmlns:a16="http://schemas.microsoft.com/office/drawing/2014/main" id="{F800D7E2-242B-4200-8D94-BE04A0653B37}"/>
                </a:ext>
              </a:extLst>
            </p:cNvPr>
            <p:cNvCxnSpPr>
              <a:cxnSpLocks/>
            </p:cNvCxnSpPr>
            <p:nvPr/>
          </p:nvCxnSpPr>
          <p:spPr>
            <a:xfrm>
              <a:off x="5230266" y="5896683"/>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40" name="Straight Connector 39">
              <a:extLst>
                <a:ext uri="{FF2B5EF4-FFF2-40B4-BE49-F238E27FC236}">
                  <a16:creationId xmlns:a16="http://schemas.microsoft.com/office/drawing/2014/main" id="{052A20BA-73D2-4F03-AB5D-101C1B6A4291}"/>
                </a:ext>
              </a:extLst>
            </p:cNvPr>
            <p:cNvCxnSpPr>
              <a:cxnSpLocks/>
            </p:cNvCxnSpPr>
            <p:nvPr/>
          </p:nvCxnSpPr>
          <p:spPr>
            <a:xfrm>
              <a:off x="5230266" y="5225361"/>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41" name="Straight Connector 40">
              <a:extLst>
                <a:ext uri="{FF2B5EF4-FFF2-40B4-BE49-F238E27FC236}">
                  <a16:creationId xmlns:a16="http://schemas.microsoft.com/office/drawing/2014/main" id="{E8A2E3A0-0299-4FD8-80DE-60A9EF627841}"/>
                </a:ext>
              </a:extLst>
            </p:cNvPr>
            <p:cNvCxnSpPr>
              <a:cxnSpLocks/>
            </p:cNvCxnSpPr>
            <p:nvPr/>
          </p:nvCxnSpPr>
          <p:spPr>
            <a:xfrm>
              <a:off x="5230266" y="5628154"/>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42" name="Straight Connector 41">
              <a:extLst>
                <a:ext uri="{FF2B5EF4-FFF2-40B4-BE49-F238E27FC236}">
                  <a16:creationId xmlns:a16="http://schemas.microsoft.com/office/drawing/2014/main" id="{8F2902BA-08C4-4AA1-95DD-9677290C5D0A}"/>
                </a:ext>
              </a:extLst>
            </p:cNvPr>
            <p:cNvCxnSpPr>
              <a:cxnSpLocks/>
            </p:cNvCxnSpPr>
            <p:nvPr/>
          </p:nvCxnSpPr>
          <p:spPr>
            <a:xfrm>
              <a:off x="5230266" y="6030947"/>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43" name="Straight Connector 42">
              <a:extLst>
                <a:ext uri="{FF2B5EF4-FFF2-40B4-BE49-F238E27FC236}">
                  <a16:creationId xmlns:a16="http://schemas.microsoft.com/office/drawing/2014/main" id="{770B3EBA-AF3A-44CE-B65F-5DBD0B22AD6D}"/>
                </a:ext>
              </a:extLst>
            </p:cNvPr>
            <p:cNvCxnSpPr>
              <a:cxnSpLocks/>
            </p:cNvCxnSpPr>
            <p:nvPr/>
          </p:nvCxnSpPr>
          <p:spPr>
            <a:xfrm>
              <a:off x="5230266" y="6433740"/>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44" name="Straight Connector 43">
              <a:extLst>
                <a:ext uri="{FF2B5EF4-FFF2-40B4-BE49-F238E27FC236}">
                  <a16:creationId xmlns:a16="http://schemas.microsoft.com/office/drawing/2014/main" id="{E87D0881-CCF1-4197-A973-2A7D0DF7637D}"/>
                </a:ext>
              </a:extLst>
            </p:cNvPr>
            <p:cNvCxnSpPr>
              <a:cxnSpLocks/>
            </p:cNvCxnSpPr>
            <p:nvPr/>
          </p:nvCxnSpPr>
          <p:spPr>
            <a:xfrm>
              <a:off x="5230266" y="5762418"/>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45" name="Straight Connector 44">
              <a:extLst>
                <a:ext uri="{FF2B5EF4-FFF2-40B4-BE49-F238E27FC236}">
                  <a16:creationId xmlns:a16="http://schemas.microsoft.com/office/drawing/2014/main" id="{7988F3D7-C291-4FE2-8ADA-43022030B748}"/>
                </a:ext>
              </a:extLst>
            </p:cNvPr>
            <p:cNvCxnSpPr>
              <a:cxnSpLocks/>
            </p:cNvCxnSpPr>
            <p:nvPr/>
          </p:nvCxnSpPr>
          <p:spPr>
            <a:xfrm>
              <a:off x="5230266" y="6165211"/>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46" name="Straight Connector 45">
              <a:extLst>
                <a:ext uri="{FF2B5EF4-FFF2-40B4-BE49-F238E27FC236}">
                  <a16:creationId xmlns:a16="http://schemas.microsoft.com/office/drawing/2014/main" id="{CBF975AB-4E51-4419-9D88-F51D6998EF3D}"/>
                </a:ext>
              </a:extLst>
            </p:cNvPr>
            <p:cNvCxnSpPr>
              <a:cxnSpLocks/>
            </p:cNvCxnSpPr>
            <p:nvPr/>
          </p:nvCxnSpPr>
          <p:spPr>
            <a:xfrm>
              <a:off x="5230266" y="6568005"/>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47" name="Straight Connector 46">
              <a:extLst>
                <a:ext uri="{FF2B5EF4-FFF2-40B4-BE49-F238E27FC236}">
                  <a16:creationId xmlns:a16="http://schemas.microsoft.com/office/drawing/2014/main" id="{A2D1708A-A7DF-4D04-99E6-6FB11AA7CEC0}"/>
                </a:ext>
              </a:extLst>
            </p:cNvPr>
            <p:cNvCxnSpPr>
              <a:cxnSpLocks/>
            </p:cNvCxnSpPr>
            <p:nvPr/>
          </p:nvCxnSpPr>
          <p:spPr>
            <a:xfrm>
              <a:off x="5230266" y="6970798"/>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48" name="Straight Connector 47">
              <a:extLst>
                <a:ext uri="{FF2B5EF4-FFF2-40B4-BE49-F238E27FC236}">
                  <a16:creationId xmlns:a16="http://schemas.microsoft.com/office/drawing/2014/main" id="{2D9EFCCE-9EC3-4B4C-85D9-5A71496DD957}"/>
                </a:ext>
              </a:extLst>
            </p:cNvPr>
            <p:cNvCxnSpPr>
              <a:cxnSpLocks/>
            </p:cNvCxnSpPr>
            <p:nvPr/>
          </p:nvCxnSpPr>
          <p:spPr>
            <a:xfrm>
              <a:off x="5230266" y="6299476"/>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49" name="Straight Connector 48">
              <a:extLst>
                <a:ext uri="{FF2B5EF4-FFF2-40B4-BE49-F238E27FC236}">
                  <a16:creationId xmlns:a16="http://schemas.microsoft.com/office/drawing/2014/main" id="{4E89E84F-64FD-40CF-B0A9-82616121D1AB}"/>
                </a:ext>
              </a:extLst>
            </p:cNvPr>
            <p:cNvCxnSpPr>
              <a:cxnSpLocks/>
            </p:cNvCxnSpPr>
            <p:nvPr/>
          </p:nvCxnSpPr>
          <p:spPr>
            <a:xfrm>
              <a:off x="5230266" y="6702269"/>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50" name="Straight Connector 49">
              <a:extLst>
                <a:ext uri="{FF2B5EF4-FFF2-40B4-BE49-F238E27FC236}">
                  <a16:creationId xmlns:a16="http://schemas.microsoft.com/office/drawing/2014/main" id="{1FA9F31F-F3C2-4B89-AFF8-F6FA66E6FC6A}"/>
                </a:ext>
              </a:extLst>
            </p:cNvPr>
            <p:cNvCxnSpPr>
              <a:cxnSpLocks/>
            </p:cNvCxnSpPr>
            <p:nvPr/>
          </p:nvCxnSpPr>
          <p:spPr>
            <a:xfrm>
              <a:off x="5230266" y="7105062"/>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51" name="Straight Connector 50">
              <a:extLst>
                <a:ext uri="{FF2B5EF4-FFF2-40B4-BE49-F238E27FC236}">
                  <a16:creationId xmlns:a16="http://schemas.microsoft.com/office/drawing/2014/main" id="{98FD3119-860D-4141-8F25-A05C6978F945}"/>
                </a:ext>
              </a:extLst>
            </p:cNvPr>
            <p:cNvCxnSpPr>
              <a:cxnSpLocks/>
            </p:cNvCxnSpPr>
            <p:nvPr/>
          </p:nvCxnSpPr>
          <p:spPr>
            <a:xfrm>
              <a:off x="5230266" y="7373591"/>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52" name="Straight Connector 51">
              <a:extLst>
                <a:ext uri="{FF2B5EF4-FFF2-40B4-BE49-F238E27FC236}">
                  <a16:creationId xmlns:a16="http://schemas.microsoft.com/office/drawing/2014/main" id="{BDCA6830-2D86-418C-87DC-F42D3FA01F15}"/>
                </a:ext>
              </a:extLst>
            </p:cNvPr>
            <p:cNvCxnSpPr>
              <a:cxnSpLocks/>
            </p:cNvCxnSpPr>
            <p:nvPr/>
          </p:nvCxnSpPr>
          <p:spPr>
            <a:xfrm>
              <a:off x="5230266" y="6836533"/>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53" name="Straight Connector 52">
              <a:extLst>
                <a:ext uri="{FF2B5EF4-FFF2-40B4-BE49-F238E27FC236}">
                  <a16:creationId xmlns:a16="http://schemas.microsoft.com/office/drawing/2014/main" id="{ED2C18EC-4D47-4BCA-975F-6D6CC85CF217}"/>
                </a:ext>
              </a:extLst>
            </p:cNvPr>
            <p:cNvCxnSpPr>
              <a:cxnSpLocks/>
            </p:cNvCxnSpPr>
            <p:nvPr/>
          </p:nvCxnSpPr>
          <p:spPr>
            <a:xfrm>
              <a:off x="5230266" y="7239327"/>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grpSp>
      <p:grpSp>
        <p:nvGrpSpPr>
          <p:cNvPr id="118" name="Group 117">
            <a:extLst>
              <a:ext uri="{FF2B5EF4-FFF2-40B4-BE49-F238E27FC236}">
                <a16:creationId xmlns:a16="http://schemas.microsoft.com/office/drawing/2014/main" id="{C40F41A4-66BC-4D30-86D2-33F14DF7B6C4}"/>
              </a:ext>
            </a:extLst>
          </p:cNvPr>
          <p:cNvGrpSpPr/>
          <p:nvPr/>
        </p:nvGrpSpPr>
        <p:grpSpPr>
          <a:xfrm>
            <a:off x="4709655" y="3795629"/>
            <a:ext cx="548640" cy="452044"/>
            <a:chOff x="4709655" y="3795629"/>
            <a:chExt cx="548640" cy="452044"/>
          </a:xfrm>
        </p:grpSpPr>
        <p:sp>
          <p:nvSpPr>
            <p:cNvPr id="11" name="TextBox 10">
              <a:extLst>
                <a:ext uri="{FF2B5EF4-FFF2-40B4-BE49-F238E27FC236}">
                  <a16:creationId xmlns:a16="http://schemas.microsoft.com/office/drawing/2014/main" id="{0E0369A6-C69D-46E6-B048-B8600A99749E}"/>
                </a:ext>
              </a:extLst>
            </p:cNvPr>
            <p:cNvSpPr txBox="1"/>
            <p:nvPr/>
          </p:nvSpPr>
          <p:spPr>
            <a:xfrm>
              <a:off x="4816759" y="3795629"/>
              <a:ext cx="334433" cy="4520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r>
                <a:rPr kumimoji="0" lang="en-CA" sz="2000" b="0" i="0" u="none" strike="noStrike" cap="none" spc="0" normalizeH="0" baseline="0" dirty="0">
                  <a:ln>
                    <a:noFill/>
                  </a:ln>
                  <a:solidFill>
                    <a:srgbClr val="000000"/>
                  </a:solidFill>
                  <a:effectLst/>
                  <a:uFillTx/>
                  <a:latin typeface="Helvetica Light"/>
                  <a:ea typeface="Helvetica Light"/>
                  <a:cs typeface="Helvetica Light"/>
                  <a:sym typeface="Helvetica Light"/>
                </a:rPr>
                <a:t>0</a:t>
              </a:r>
            </a:p>
          </p:txBody>
        </p:sp>
        <p:sp>
          <p:nvSpPr>
            <p:cNvPr id="60" name="Rectangle 59">
              <a:extLst>
                <a:ext uri="{FF2B5EF4-FFF2-40B4-BE49-F238E27FC236}">
                  <a16:creationId xmlns:a16="http://schemas.microsoft.com/office/drawing/2014/main" id="{C5BC66A6-F2BD-4CAD-A828-99F110C0B467}"/>
                </a:ext>
              </a:extLst>
            </p:cNvPr>
            <p:cNvSpPr/>
            <p:nvPr/>
          </p:nvSpPr>
          <p:spPr>
            <a:xfrm>
              <a:off x="4709655" y="3854570"/>
              <a:ext cx="548640" cy="32482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grpSp>
      <p:grpSp>
        <p:nvGrpSpPr>
          <p:cNvPr id="119" name="Group 118">
            <a:extLst>
              <a:ext uri="{FF2B5EF4-FFF2-40B4-BE49-F238E27FC236}">
                <a16:creationId xmlns:a16="http://schemas.microsoft.com/office/drawing/2014/main" id="{11C4AF34-C843-429E-B314-F1F1E82F8B9A}"/>
              </a:ext>
            </a:extLst>
          </p:cNvPr>
          <p:cNvGrpSpPr/>
          <p:nvPr/>
        </p:nvGrpSpPr>
        <p:grpSpPr>
          <a:xfrm>
            <a:off x="4641833" y="7097601"/>
            <a:ext cx="588433" cy="452044"/>
            <a:chOff x="4641833" y="7097601"/>
            <a:chExt cx="588433" cy="452044"/>
          </a:xfrm>
        </p:grpSpPr>
        <p:sp>
          <p:nvSpPr>
            <p:cNvPr id="12" name="TextBox 11">
              <a:extLst>
                <a:ext uri="{FF2B5EF4-FFF2-40B4-BE49-F238E27FC236}">
                  <a16:creationId xmlns:a16="http://schemas.microsoft.com/office/drawing/2014/main" id="{D60C6C6C-C78E-4A28-9B75-DBFAD14659D1}"/>
                </a:ext>
              </a:extLst>
            </p:cNvPr>
            <p:cNvSpPr txBox="1"/>
            <p:nvPr/>
          </p:nvSpPr>
          <p:spPr>
            <a:xfrm>
              <a:off x="4641833" y="7097601"/>
              <a:ext cx="588433" cy="4520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r>
                <a:rPr lang="en-CA" sz="2000" dirty="0"/>
                <a:t>25</a:t>
              </a:r>
              <a:endParaRPr kumimoji="0" lang="en-CA" sz="2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61" name="Rectangle 60">
              <a:extLst>
                <a:ext uri="{FF2B5EF4-FFF2-40B4-BE49-F238E27FC236}">
                  <a16:creationId xmlns:a16="http://schemas.microsoft.com/office/drawing/2014/main" id="{68D95267-0287-46FE-95E9-8F334EA5104F}"/>
                </a:ext>
              </a:extLst>
            </p:cNvPr>
            <p:cNvSpPr/>
            <p:nvPr/>
          </p:nvSpPr>
          <p:spPr>
            <a:xfrm>
              <a:off x="4681626" y="7155439"/>
              <a:ext cx="548640" cy="32482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grpSp>
      <p:grpSp>
        <p:nvGrpSpPr>
          <p:cNvPr id="58" name="Group 57">
            <a:extLst>
              <a:ext uri="{FF2B5EF4-FFF2-40B4-BE49-F238E27FC236}">
                <a16:creationId xmlns:a16="http://schemas.microsoft.com/office/drawing/2014/main" id="{127C8F47-F5F0-403B-A51B-047A5971A832}"/>
              </a:ext>
            </a:extLst>
          </p:cNvPr>
          <p:cNvGrpSpPr/>
          <p:nvPr/>
        </p:nvGrpSpPr>
        <p:grpSpPr>
          <a:xfrm>
            <a:off x="4639767" y="3801269"/>
            <a:ext cx="1591733" cy="3754016"/>
            <a:chOff x="13149445" y="3143941"/>
            <a:chExt cx="1591733" cy="3754016"/>
          </a:xfrm>
        </p:grpSpPr>
        <p:cxnSp>
          <p:nvCxnSpPr>
            <p:cNvPr id="62" name="Straight Connector 61">
              <a:extLst>
                <a:ext uri="{FF2B5EF4-FFF2-40B4-BE49-F238E27FC236}">
                  <a16:creationId xmlns:a16="http://schemas.microsoft.com/office/drawing/2014/main" id="{B355B2AB-6C7C-4C30-AC3C-1AEF4D2D0A88}"/>
                </a:ext>
              </a:extLst>
            </p:cNvPr>
            <p:cNvCxnSpPr>
              <a:cxnSpLocks/>
            </p:cNvCxnSpPr>
            <p:nvPr/>
          </p:nvCxnSpPr>
          <p:spPr>
            <a:xfrm>
              <a:off x="13737878" y="3365293"/>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64" name="Straight Connector 63">
              <a:extLst>
                <a:ext uri="{FF2B5EF4-FFF2-40B4-BE49-F238E27FC236}">
                  <a16:creationId xmlns:a16="http://schemas.microsoft.com/office/drawing/2014/main" id="{1138DE67-19DA-4071-AC34-18DDDD7C528B}"/>
                </a:ext>
              </a:extLst>
            </p:cNvPr>
            <p:cNvCxnSpPr>
              <a:cxnSpLocks/>
            </p:cNvCxnSpPr>
            <p:nvPr/>
          </p:nvCxnSpPr>
          <p:spPr>
            <a:xfrm>
              <a:off x="13737878" y="3590288"/>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65" name="Straight Connector 64">
              <a:extLst>
                <a:ext uri="{FF2B5EF4-FFF2-40B4-BE49-F238E27FC236}">
                  <a16:creationId xmlns:a16="http://schemas.microsoft.com/office/drawing/2014/main" id="{031CA47C-4337-4A4C-B24D-72ECD0EC9E86}"/>
                </a:ext>
              </a:extLst>
            </p:cNvPr>
            <p:cNvCxnSpPr>
              <a:cxnSpLocks/>
            </p:cNvCxnSpPr>
            <p:nvPr/>
          </p:nvCxnSpPr>
          <p:spPr>
            <a:xfrm>
              <a:off x="13737878" y="3789872"/>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68" name="Straight Connector 67">
              <a:extLst>
                <a:ext uri="{FF2B5EF4-FFF2-40B4-BE49-F238E27FC236}">
                  <a16:creationId xmlns:a16="http://schemas.microsoft.com/office/drawing/2014/main" id="{88535F4D-7F7A-4AF6-8BFD-C3CD42888CF3}"/>
                </a:ext>
              </a:extLst>
            </p:cNvPr>
            <p:cNvCxnSpPr>
              <a:cxnSpLocks/>
            </p:cNvCxnSpPr>
            <p:nvPr/>
          </p:nvCxnSpPr>
          <p:spPr>
            <a:xfrm>
              <a:off x="13737878" y="4085017"/>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69" name="Straight Connector 68">
              <a:extLst>
                <a:ext uri="{FF2B5EF4-FFF2-40B4-BE49-F238E27FC236}">
                  <a16:creationId xmlns:a16="http://schemas.microsoft.com/office/drawing/2014/main" id="{1F445F29-A765-413A-9A84-25F3757613A2}"/>
                </a:ext>
              </a:extLst>
            </p:cNvPr>
            <p:cNvCxnSpPr>
              <a:cxnSpLocks/>
            </p:cNvCxnSpPr>
            <p:nvPr/>
          </p:nvCxnSpPr>
          <p:spPr>
            <a:xfrm>
              <a:off x="13737878" y="4707937"/>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71" name="Straight Connector 70">
              <a:extLst>
                <a:ext uri="{FF2B5EF4-FFF2-40B4-BE49-F238E27FC236}">
                  <a16:creationId xmlns:a16="http://schemas.microsoft.com/office/drawing/2014/main" id="{51DC9D58-28FF-4F88-935A-1AB0B61CE649}"/>
                </a:ext>
              </a:extLst>
            </p:cNvPr>
            <p:cNvCxnSpPr>
              <a:cxnSpLocks/>
            </p:cNvCxnSpPr>
            <p:nvPr/>
          </p:nvCxnSpPr>
          <p:spPr>
            <a:xfrm>
              <a:off x="13737878" y="4439408"/>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73" name="Straight Connector 72">
              <a:extLst>
                <a:ext uri="{FF2B5EF4-FFF2-40B4-BE49-F238E27FC236}">
                  <a16:creationId xmlns:a16="http://schemas.microsoft.com/office/drawing/2014/main" id="{EA3989E3-CF71-43B0-B6BD-77C35637430E}"/>
                </a:ext>
              </a:extLst>
            </p:cNvPr>
            <p:cNvCxnSpPr>
              <a:cxnSpLocks/>
            </p:cNvCxnSpPr>
            <p:nvPr/>
          </p:nvCxnSpPr>
          <p:spPr>
            <a:xfrm>
              <a:off x="13737878" y="5244995"/>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77" name="Straight Connector 76">
              <a:extLst>
                <a:ext uri="{FF2B5EF4-FFF2-40B4-BE49-F238E27FC236}">
                  <a16:creationId xmlns:a16="http://schemas.microsoft.com/office/drawing/2014/main" id="{1A8A7CE8-6130-42AA-9EB5-03FE429CF405}"/>
                </a:ext>
              </a:extLst>
            </p:cNvPr>
            <p:cNvCxnSpPr>
              <a:cxnSpLocks/>
            </p:cNvCxnSpPr>
            <p:nvPr/>
          </p:nvCxnSpPr>
          <p:spPr>
            <a:xfrm>
              <a:off x="13737878" y="5782052"/>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78" name="Straight Connector 77">
              <a:extLst>
                <a:ext uri="{FF2B5EF4-FFF2-40B4-BE49-F238E27FC236}">
                  <a16:creationId xmlns:a16="http://schemas.microsoft.com/office/drawing/2014/main" id="{F4734433-2186-411A-BA77-A90280434DC1}"/>
                </a:ext>
              </a:extLst>
            </p:cNvPr>
            <p:cNvCxnSpPr>
              <a:cxnSpLocks/>
            </p:cNvCxnSpPr>
            <p:nvPr/>
          </p:nvCxnSpPr>
          <p:spPr>
            <a:xfrm>
              <a:off x="13737878" y="5110730"/>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79" name="Straight Connector 78">
              <a:extLst>
                <a:ext uri="{FF2B5EF4-FFF2-40B4-BE49-F238E27FC236}">
                  <a16:creationId xmlns:a16="http://schemas.microsoft.com/office/drawing/2014/main" id="{14E568B8-CF12-44F9-B5D7-BA29CCF93D26}"/>
                </a:ext>
              </a:extLst>
            </p:cNvPr>
            <p:cNvCxnSpPr>
              <a:cxnSpLocks/>
            </p:cNvCxnSpPr>
            <p:nvPr/>
          </p:nvCxnSpPr>
          <p:spPr>
            <a:xfrm>
              <a:off x="13737878" y="5513523"/>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81" name="Straight Connector 80">
              <a:extLst>
                <a:ext uri="{FF2B5EF4-FFF2-40B4-BE49-F238E27FC236}">
                  <a16:creationId xmlns:a16="http://schemas.microsoft.com/office/drawing/2014/main" id="{9CDDA6F2-B2FA-4D44-A59A-600FFA0822D0}"/>
                </a:ext>
              </a:extLst>
            </p:cNvPr>
            <p:cNvCxnSpPr>
              <a:cxnSpLocks/>
            </p:cNvCxnSpPr>
            <p:nvPr/>
          </p:nvCxnSpPr>
          <p:spPr>
            <a:xfrm>
              <a:off x="13737878" y="6319110"/>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82" name="Straight Connector 81">
              <a:extLst>
                <a:ext uri="{FF2B5EF4-FFF2-40B4-BE49-F238E27FC236}">
                  <a16:creationId xmlns:a16="http://schemas.microsoft.com/office/drawing/2014/main" id="{9744F042-E743-49BE-B7DB-3C9DB4A69C34}"/>
                </a:ext>
              </a:extLst>
            </p:cNvPr>
            <p:cNvCxnSpPr>
              <a:cxnSpLocks/>
            </p:cNvCxnSpPr>
            <p:nvPr/>
          </p:nvCxnSpPr>
          <p:spPr>
            <a:xfrm>
              <a:off x="13737878" y="5647788"/>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83" name="Straight Connector 82">
              <a:extLst>
                <a:ext uri="{FF2B5EF4-FFF2-40B4-BE49-F238E27FC236}">
                  <a16:creationId xmlns:a16="http://schemas.microsoft.com/office/drawing/2014/main" id="{3E11D12B-0C7E-4C92-9862-D72EA88CC10A}"/>
                </a:ext>
              </a:extLst>
            </p:cNvPr>
            <p:cNvCxnSpPr>
              <a:cxnSpLocks/>
            </p:cNvCxnSpPr>
            <p:nvPr/>
          </p:nvCxnSpPr>
          <p:spPr>
            <a:xfrm>
              <a:off x="13737878" y="6050581"/>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84" name="Straight Connector 83">
              <a:extLst>
                <a:ext uri="{FF2B5EF4-FFF2-40B4-BE49-F238E27FC236}">
                  <a16:creationId xmlns:a16="http://schemas.microsoft.com/office/drawing/2014/main" id="{28C6E4B4-34F9-433C-BA1D-C10C9A19CA46}"/>
                </a:ext>
              </a:extLst>
            </p:cNvPr>
            <p:cNvCxnSpPr>
              <a:cxnSpLocks/>
            </p:cNvCxnSpPr>
            <p:nvPr/>
          </p:nvCxnSpPr>
          <p:spPr>
            <a:xfrm>
              <a:off x="13737878" y="6453374"/>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85" name="Straight Connector 84">
              <a:extLst>
                <a:ext uri="{FF2B5EF4-FFF2-40B4-BE49-F238E27FC236}">
                  <a16:creationId xmlns:a16="http://schemas.microsoft.com/office/drawing/2014/main" id="{AF9C10E7-CB2B-4987-ACF1-5803484799C0}"/>
                </a:ext>
              </a:extLst>
            </p:cNvPr>
            <p:cNvCxnSpPr>
              <a:cxnSpLocks/>
            </p:cNvCxnSpPr>
            <p:nvPr/>
          </p:nvCxnSpPr>
          <p:spPr>
            <a:xfrm>
              <a:off x="13737878" y="6721903"/>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86" name="Straight Connector 85">
              <a:extLst>
                <a:ext uri="{FF2B5EF4-FFF2-40B4-BE49-F238E27FC236}">
                  <a16:creationId xmlns:a16="http://schemas.microsoft.com/office/drawing/2014/main" id="{2ABEAC12-D1C5-44CD-AD20-ABF3301C984A}"/>
                </a:ext>
              </a:extLst>
            </p:cNvPr>
            <p:cNvCxnSpPr>
              <a:cxnSpLocks/>
            </p:cNvCxnSpPr>
            <p:nvPr/>
          </p:nvCxnSpPr>
          <p:spPr>
            <a:xfrm>
              <a:off x="13737878" y="6184845"/>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87" name="Straight Connector 86">
              <a:extLst>
                <a:ext uri="{FF2B5EF4-FFF2-40B4-BE49-F238E27FC236}">
                  <a16:creationId xmlns:a16="http://schemas.microsoft.com/office/drawing/2014/main" id="{6E57FF5A-E05B-4615-8373-427E86FC5F58}"/>
                </a:ext>
              </a:extLst>
            </p:cNvPr>
            <p:cNvCxnSpPr>
              <a:cxnSpLocks/>
            </p:cNvCxnSpPr>
            <p:nvPr/>
          </p:nvCxnSpPr>
          <p:spPr>
            <a:xfrm>
              <a:off x="13737878" y="6587639"/>
              <a:ext cx="1003300" cy="0"/>
            </a:xfrm>
            <a:prstGeom prst="line">
              <a:avLst/>
            </a:prstGeom>
            <a:noFill/>
            <a:ln w="25400" cap="flat">
              <a:solidFill>
                <a:schemeClr val="accent1"/>
              </a:solidFill>
              <a:prstDash val="solid"/>
              <a:round/>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88" name="TextBox 87">
              <a:extLst>
                <a:ext uri="{FF2B5EF4-FFF2-40B4-BE49-F238E27FC236}">
                  <a16:creationId xmlns:a16="http://schemas.microsoft.com/office/drawing/2014/main" id="{9AB17D0B-2711-4999-A853-AEF6B0AFA8B3}"/>
                </a:ext>
              </a:extLst>
            </p:cNvPr>
            <p:cNvSpPr txBox="1"/>
            <p:nvPr/>
          </p:nvSpPr>
          <p:spPr>
            <a:xfrm>
              <a:off x="13324371" y="3143941"/>
              <a:ext cx="334433" cy="4520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r>
                <a:rPr kumimoji="0" lang="en-CA" sz="2000" b="0" i="0" u="none" strike="noStrike" cap="none" spc="0" normalizeH="0" baseline="0" dirty="0">
                  <a:ln>
                    <a:noFill/>
                  </a:ln>
                  <a:solidFill>
                    <a:srgbClr val="000000"/>
                  </a:solidFill>
                  <a:effectLst/>
                  <a:uFillTx/>
                  <a:latin typeface="Helvetica Light"/>
                  <a:ea typeface="Helvetica Light"/>
                  <a:cs typeface="Helvetica Light"/>
                  <a:sym typeface="Helvetica Light"/>
                </a:rPr>
                <a:t>0</a:t>
              </a:r>
            </a:p>
          </p:txBody>
        </p:sp>
        <p:sp>
          <p:nvSpPr>
            <p:cNvPr id="89" name="TextBox 88">
              <a:extLst>
                <a:ext uri="{FF2B5EF4-FFF2-40B4-BE49-F238E27FC236}">
                  <a16:creationId xmlns:a16="http://schemas.microsoft.com/office/drawing/2014/main" id="{6C4CD09A-886C-4BB6-9FBF-16F2BDC6BC45}"/>
                </a:ext>
              </a:extLst>
            </p:cNvPr>
            <p:cNvSpPr txBox="1"/>
            <p:nvPr/>
          </p:nvSpPr>
          <p:spPr>
            <a:xfrm>
              <a:off x="13149445" y="6445913"/>
              <a:ext cx="588433" cy="4520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r>
                <a:rPr lang="en-CA" sz="2000" dirty="0"/>
                <a:t>17</a:t>
              </a:r>
              <a:endParaRPr kumimoji="0" lang="en-CA" sz="2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90" name="Rectangle 89">
              <a:extLst>
                <a:ext uri="{FF2B5EF4-FFF2-40B4-BE49-F238E27FC236}">
                  <a16:creationId xmlns:a16="http://schemas.microsoft.com/office/drawing/2014/main" id="{0904F62E-9D47-45C3-8145-8663142757E3}"/>
                </a:ext>
              </a:extLst>
            </p:cNvPr>
            <p:cNvSpPr/>
            <p:nvPr/>
          </p:nvSpPr>
          <p:spPr>
            <a:xfrm>
              <a:off x="13217267" y="3202882"/>
              <a:ext cx="548640" cy="32482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91" name="Rectangle 90">
              <a:extLst>
                <a:ext uri="{FF2B5EF4-FFF2-40B4-BE49-F238E27FC236}">
                  <a16:creationId xmlns:a16="http://schemas.microsoft.com/office/drawing/2014/main" id="{38E461A9-81FA-448D-A8ED-CCA535BB330F}"/>
                </a:ext>
              </a:extLst>
            </p:cNvPr>
            <p:cNvSpPr/>
            <p:nvPr/>
          </p:nvSpPr>
          <p:spPr>
            <a:xfrm>
              <a:off x="13189238" y="6503751"/>
              <a:ext cx="548640" cy="32482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grpSp>
      <p:grpSp>
        <p:nvGrpSpPr>
          <p:cNvPr id="120" name="Group 119">
            <a:extLst>
              <a:ext uri="{FF2B5EF4-FFF2-40B4-BE49-F238E27FC236}">
                <a16:creationId xmlns:a16="http://schemas.microsoft.com/office/drawing/2014/main" id="{260B643D-3E17-471F-A48C-F20BCC67E7C4}"/>
              </a:ext>
            </a:extLst>
          </p:cNvPr>
          <p:cNvGrpSpPr/>
          <p:nvPr/>
        </p:nvGrpSpPr>
        <p:grpSpPr>
          <a:xfrm>
            <a:off x="10769753" y="2340537"/>
            <a:ext cx="8949277" cy="2817012"/>
            <a:chOff x="10769753" y="2340537"/>
            <a:chExt cx="8949277" cy="2817012"/>
          </a:xfrm>
        </p:grpSpPr>
        <p:sp>
          <p:nvSpPr>
            <p:cNvPr id="93" name="Rectangle 92">
              <a:extLst>
                <a:ext uri="{FF2B5EF4-FFF2-40B4-BE49-F238E27FC236}">
                  <a16:creationId xmlns:a16="http://schemas.microsoft.com/office/drawing/2014/main" id="{70221AF4-F3B9-411F-856E-C084B2BFC294}"/>
                </a:ext>
              </a:extLst>
            </p:cNvPr>
            <p:cNvSpPr>
              <a:spLocks noChangeAspect="1"/>
            </p:cNvSpPr>
            <p:nvPr/>
          </p:nvSpPr>
          <p:spPr>
            <a:xfrm>
              <a:off x="15415719" y="3522317"/>
              <a:ext cx="1587600" cy="1587314"/>
            </a:xfrm>
            <a:prstGeom prst="rect">
              <a:avLst/>
            </a:prstGeom>
            <a:solidFill>
              <a:srgbClr val="C5E8FB"/>
            </a:solidFill>
            <a:ln w="254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95" name="TextBox 94">
              <a:extLst>
                <a:ext uri="{FF2B5EF4-FFF2-40B4-BE49-F238E27FC236}">
                  <a16:creationId xmlns:a16="http://schemas.microsoft.com/office/drawing/2014/main" id="{3BF589BE-E5BA-46BD-838B-5CB007297EFA}"/>
                </a:ext>
              </a:extLst>
            </p:cNvPr>
            <p:cNvSpPr txBox="1"/>
            <p:nvPr/>
          </p:nvSpPr>
          <p:spPr>
            <a:xfrm>
              <a:off x="10769753" y="3474399"/>
              <a:ext cx="3399792" cy="16831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r>
                <a:rPr kumimoji="0" lang="en-CA" sz="5000" b="0" i="0" u="none" strike="noStrike" cap="none" spc="0" normalizeH="0" baseline="0" dirty="0">
                  <a:ln>
                    <a:noFill/>
                  </a:ln>
                  <a:solidFill>
                    <a:srgbClr val="000000"/>
                  </a:solidFill>
                  <a:effectLst/>
                  <a:uFillTx/>
                  <a:latin typeface="Helvetica Light"/>
                  <a:ea typeface="Helvetica Light"/>
                  <a:cs typeface="Helvetica Light"/>
                  <a:sym typeface="Helvetica Light"/>
                </a:rPr>
                <a:t>A “pixel” at zoom = 0</a:t>
              </a:r>
            </a:p>
          </p:txBody>
        </p:sp>
        <p:cxnSp>
          <p:nvCxnSpPr>
            <p:cNvPr id="97" name="Straight Arrow Connector 96">
              <a:extLst>
                <a:ext uri="{FF2B5EF4-FFF2-40B4-BE49-F238E27FC236}">
                  <a16:creationId xmlns:a16="http://schemas.microsoft.com/office/drawing/2014/main" id="{1C793B70-8C78-4FF5-9C18-78C343D18E0E}"/>
                </a:ext>
              </a:extLst>
            </p:cNvPr>
            <p:cNvCxnSpPr>
              <a:cxnSpLocks/>
              <a:stCxn id="95" idx="3"/>
              <a:endCxn id="93" idx="1"/>
            </p:cNvCxnSpPr>
            <p:nvPr/>
          </p:nvCxnSpPr>
          <p:spPr>
            <a:xfrm>
              <a:off x="14169545" y="4315974"/>
              <a:ext cx="1246174" cy="0"/>
            </a:xfrm>
            <a:prstGeom prst="straightConnector1">
              <a:avLst/>
            </a:prstGeom>
            <a:noFill/>
            <a:ln w="25400" cap="flat">
              <a:solidFill>
                <a:schemeClr val="accent1"/>
              </a:solidFill>
              <a:prstDash val="solid"/>
              <a:round/>
              <a:tailEnd type="triangle"/>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101" name="Straight Arrow Connector 100">
              <a:extLst>
                <a:ext uri="{FF2B5EF4-FFF2-40B4-BE49-F238E27FC236}">
                  <a16:creationId xmlns:a16="http://schemas.microsoft.com/office/drawing/2014/main" id="{C30F426B-112C-4638-9538-F6DE1BA84EAC}"/>
                </a:ext>
              </a:extLst>
            </p:cNvPr>
            <p:cNvCxnSpPr/>
            <p:nvPr/>
          </p:nvCxnSpPr>
          <p:spPr>
            <a:xfrm>
              <a:off x="15415719" y="3344478"/>
              <a:ext cx="1587600" cy="0"/>
            </a:xfrm>
            <a:prstGeom prst="straightConnector1">
              <a:avLst/>
            </a:prstGeom>
            <a:noFill/>
            <a:ln w="25400" cap="flat">
              <a:solidFill>
                <a:schemeClr val="accent1"/>
              </a:solidFill>
              <a:prstDash val="solid"/>
              <a:round/>
              <a:headEnd type="triangle" w="lg" len="lg"/>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sp>
          <p:nvSpPr>
            <p:cNvPr id="105" name="TextBox 104">
              <a:extLst>
                <a:ext uri="{FF2B5EF4-FFF2-40B4-BE49-F238E27FC236}">
                  <a16:creationId xmlns:a16="http://schemas.microsoft.com/office/drawing/2014/main" id="{35C8D0D5-CB4C-4128-919C-B5DDDE58E4D5}"/>
                </a:ext>
              </a:extLst>
            </p:cNvPr>
            <p:cNvSpPr txBox="1"/>
            <p:nvPr/>
          </p:nvSpPr>
          <p:spPr>
            <a:xfrm>
              <a:off x="17003319" y="2340537"/>
              <a:ext cx="2715711" cy="523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CA" sz="2800" b="0" i="0" dirty="0">
                  <a:solidFill>
                    <a:srgbClr val="000000"/>
                  </a:solidFill>
                  <a:effectLst/>
                  <a:latin typeface="Arial" panose="020B0604020202020204" pitchFamily="34" charset="0"/>
                </a:rPr>
                <a:t>156543.0339 m</a:t>
              </a:r>
              <a:endParaRPr lang="en-CA" sz="2800" dirty="0"/>
            </a:p>
          </p:txBody>
        </p:sp>
        <p:cxnSp>
          <p:nvCxnSpPr>
            <p:cNvPr id="106" name="Straight Arrow Connector 105">
              <a:extLst>
                <a:ext uri="{FF2B5EF4-FFF2-40B4-BE49-F238E27FC236}">
                  <a16:creationId xmlns:a16="http://schemas.microsoft.com/office/drawing/2014/main" id="{0378652B-07CC-4F02-902C-80E36278CCB0}"/>
                </a:ext>
              </a:extLst>
            </p:cNvPr>
            <p:cNvCxnSpPr>
              <a:cxnSpLocks/>
            </p:cNvCxnSpPr>
            <p:nvPr/>
          </p:nvCxnSpPr>
          <p:spPr>
            <a:xfrm>
              <a:off x="17155719" y="3542060"/>
              <a:ext cx="0" cy="1587600"/>
            </a:xfrm>
            <a:prstGeom prst="straightConnector1">
              <a:avLst/>
            </a:prstGeom>
            <a:noFill/>
            <a:ln w="25400" cap="flat">
              <a:solidFill>
                <a:schemeClr val="accent1"/>
              </a:solidFill>
              <a:prstDash val="solid"/>
              <a:round/>
              <a:headEnd type="triangle" w="lg" len="lg"/>
              <a:tailEnd type="triangle" w="lg" len="lg"/>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113" name="Straight Arrow Connector 112">
              <a:extLst>
                <a:ext uri="{FF2B5EF4-FFF2-40B4-BE49-F238E27FC236}">
                  <a16:creationId xmlns:a16="http://schemas.microsoft.com/office/drawing/2014/main" id="{A87638D3-ED1B-4FEC-9CE6-54DAA396EC00}"/>
                </a:ext>
              </a:extLst>
            </p:cNvPr>
            <p:cNvCxnSpPr>
              <a:cxnSpLocks/>
              <a:stCxn id="105" idx="1"/>
            </p:cNvCxnSpPr>
            <p:nvPr/>
          </p:nvCxnSpPr>
          <p:spPr>
            <a:xfrm flipH="1">
              <a:off x="16209519" y="2602147"/>
              <a:ext cx="793800" cy="742331"/>
            </a:xfrm>
            <a:prstGeom prst="straightConnector1">
              <a:avLst/>
            </a:prstGeom>
            <a:noFill/>
            <a:ln w="25400" cap="flat">
              <a:solidFill>
                <a:schemeClr val="accent1"/>
              </a:solidFill>
              <a:prstDash val="solid"/>
              <a:round/>
              <a:tailEnd type="triangle"/>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cxnSp>
          <p:nvCxnSpPr>
            <p:cNvPr id="116" name="Straight Arrow Connector 115">
              <a:extLst>
                <a:ext uri="{FF2B5EF4-FFF2-40B4-BE49-F238E27FC236}">
                  <a16:creationId xmlns:a16="http://schemas.microsoft.com/office/drawing/2014/main" id="{9E249991-4D5D-41F0-B81E-BFC7DFD6512D}"/>
                </a:ext>
              </a:extLst>
            </p:cNvPr>
            <p:cNvCxnSpPr>
              <a:stCxn id="105" idx="2"/>
            </p:cNvCxnSpPr>
            <p:nvPr/>
          </p:nvCxnSpPr>
          <p:spPr>
            <a:xfrm flipH="1">
              <a:off x="17155719" y="2863757"/>
              <a:ext cx="1205456" cy="1472103"/>
            </a:xfrm>
            <a:prstGeom prst="straightConnector1">
              <a:avLst/>
            </a:prstGeom>
            <a:noFill/>
            <a:ln w="25400" cap="flat">
              <a:solidFill>
                <a:schemeClr val="accent1"/>
              </a:solidFill>
              <a:prstDash val="solid"/>
              <a:round/>
              <a:tailEnd type="triangle"/>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cxnSp>
      </p:grpSp>
      <p:pic>
        <p:nvPicPr>
          <p:cNvPr id="122" name="Recorded Sound">
            <a:hlinkClick r:id="" action="ppaction://media"/>
            <a:extLst>
              <a:ext uri="{FF2B5EF4-FFF2-40B4-BE49-F238E27FC236}">
                <a16:creationId xmlns:a16="http://schemas.microsoft.com/office/drawing/2014/main" id="{E14F7850-A0BF-431D-B83F-EAB002017393}"/>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25831800" y="11786937"/>
            <a:ext cx="609600" cy="609600"/>
          </a:xfrm>
          <a:prstGeom prst="rect">
            <a:avLst/>
          </a:prstGeom>
        </p:spPr>
      </p:pic>
    </p:spTree>
    <p:custDataLst>
      <p:tags r:id="rId1"/>
    </p:custDataLst>
    <p:extLst>
      <p:ext uri="{BB962C8B-B14F-4D97-AF65-F5344CB8AC3E}">
        <p14:creationId xmlns:p14="http://schemas.microsoft.com/office/powerpoint/2010/main" val="182503899"/>
      </p:ext>
    </p:extLst>
  </p:cSld>
  <p:clrMapOvr>
    <a:masterClrMapping/>
  </p:clrMapOvr>
  <p:transition spd="med" advTm="93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2763" fill="hold"/>
                                        <p:tgtEl>
                                          <p:spTgt spid="12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117"/>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120"/>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18"/>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119"/>
                                        </p:tgtEl>
                                        <p:attrNameLst>
                                          <p:attrName>style.visibility</p:attrName>
                                        </p:attrNameLst>
                                      </p:cBhvr>
                                      <p:to>
                                        <p:strVal val="hidden"/>
                                      </p:to>
                                    </p:set>
                                  </p:childTnLst>
                                </p:cTn>
                              </p:par>
                              <p:par>
                                <p:cTn id="31" presetID="1" presetClass="entr" presetSubtype="0" fill="hold" nodeType="withEffect">
                                  <p:stCondLst>
                                    <p:cond delay="0"/>
                                  </p:stCondLst>
                                  <p:childTnLst>
                                    <p:set>
                                      <p:cBhvr>
                                        <p:cTn id="32"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33" fill="hold" display="0">
                  <p:stCondLst>
                    <p:cond delay="indefinite"/>
                  </p:stCondLst>
                  <p:endCondLst>
                    <p:cond evt="onStopAudio" delay="0">
                      <p:tgtEl>
                        <p:sldTgt/>
                      </p:tgtEl>
                    </p:cond>
                  </p:endCondLst>
                </p:cTn>
                <p:tgtEl>
                  <p:spTgt spid="122"/>
                </p:tgtEl>
              </p:cMediaNode>
            </p:audio>
          </p:childTnLst>
        </p:cTn>
      </p:par>
    </p:tnLst>
  </p:timing>
  <p:extLst>
    <p:ext uri="{E180D4A7-C9FB-4DFB-919C-405C955672EB}">
      <p14:showEvtLst xmlns:p14="http://schemas.microsoft.com/office/powerpoint/2010/main">
        <p14:playEvt time="182" objId="122"/>
        <p14:stopEvt time="93000" objId="122"/>
      </p14:showEvtLst>
    </p:ext>
  </p:extLs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t="-6000" b="-6000"/>
          </a:stretch>
        </a:blipFill>
        <a:effectLst/>
      </p:bgPr>
    </p:bg>
    <p:spTree>
      <p:nvGrpSpPr>
        <p:cNvPr id="1" name=""/>
        <p:cNvGrpSpPr/>
        <p:nvPr/>
      </p:nvGrpSpPr>
      <p:grpSpPr>
        <a:xfrm>
          <a:off x="0" y="0"/>
          <a:ext cx="0" cy="0"/>
          <a:chOff x="0" y="0"/>
          <a:chExt cx="0" cy="0"/>
        </a:xfrm>
      </p:grpSpPr>
      <p:sp>
        <p:nvSpPr>
          <p:cNvPr id="142" name="Publishing@W3C &amp;…"/>
          <p:cNvSpPr>
            <a:spLocks noGrp="1"/>
          </p:cNvSpPr>
          <p:nvPr>
            <p:ph type="title"/>
          </p:nvPr>
        </p:nvSpPr>
        <p:spPr>
          <a:xfrm>
            <a:off x="413667" y="0"/>
            <a:ext cx="18289969" cy="2435124"/>
          </a:xfrm>
          <a:prstGeom prst="rect">
            <a:avLst/>
          </a:prstGeom>
        </p:spPr>
        <p:txBody>
          <a:bodyPr>
            <a:noAutofit/>
          </a:bodyPr>
          <a:lstStyle/>
          <a:p>
            <a:pPr algn="l" defTabSz="607932">
              <a:defRPr sz="8288"/>
            </a:pPr>
            <a:r>
              <a:rPr lang="en-US" sz="8000" kern="1200" dirty="0">
                <a:solidFill>
                  <a:schemeClr val="tx1"/>
                </a:solidFill>
                <a:latin typeface="+mj-lt"/>
                <a:ea typeface="+mj-ea"/>
                <a:cs typeface="+mj-cs"/>
              </a:rPr>
              <a:t>Tiled coordinate reference systems</a:t>
            </a:r>
            <a:endParaRPr lang="en-US" dirty="0"/>
          </a:p>
        </p:txBody>
      </p:sp>
      <p:sp>
        <p:nvSpPr>
          <p:cNvPr id="2" name="Slide Number Placeholder 1">
            <a:extLst>
              <a:ext uri="{FF2B5EF4-FFF2-40B4-BE49-F238E27FC236}">
                <a16:creationId xmlns:a16="http://schemas.microsoft.com/office/drawing/2014/main" id="{415D2CC7-A4AD-5B40-A232-178FDC36F379}"/>
              </a:ext>
            </a:extLst>
          </p:cNvPr>
          <p:cNvSpPr>
            <a:spLocks noGrp="1"/>
          </p:cNvSpPr>
          <p:nvPr>
            <p:ph type="sldNum" sz="quarter" idx="2"/>
          </p:nvPr>
        </p:nvSpPr>
        <p:spPr>
          <a:xfrm>
            <a:off x="19841357" y="12738264"/>
            <a:ext cx="371895" cy="636710"/>
          </a:xfrm>
        </p:spPr>
        <p:txBody>
          <a:bodyPr/>
          <a:lstStyle/>
          <a:p>
            <a:fld id="{86CB4B4D-7CA3-9044-876B-883B54F8677D}" type="slidenum">
              <a:rPr lang="fr-FR" sz="3200" smtClean="0">
                <a:solidFill>
                  <a:srgbClr val="0D6DB6"/>
                </a:solidFill>
              </a:rPr>
              <a:t>9</a:t>
            </a:fld>
            <a:endParaRPr lang="fr-FR" sz="3200" dirty="0">
              <a:solidFill>
                <a:srgbClr val="0D6DB6"/>
              </a:solidFill>
            </a:endParaRPr>
          </a:p>
        </p:txBody>
      </p:sp>
      <p:sp>
        <p:nvSpPr>
          <p:cNvPr id="13" name="Double Bracket 12">
            <a:extLst>
              <a:ext uri="{FF2B5EF4-FFF2-40B4-BE49-F238E27FC236}">
                <a16:creationId xmlns:a16="http://schemas.microsoft.com/office/drawing/2014/main" id="{2357AC9E-4258-844A-AC92-E66C38A3EFE5}"/>
              </a:ext>
            </a:extLst>
          </p:cNvPr>
          <p:cNvSpPr/>
          <p:nvPr/>
        </p:nvSpPr>
        <p:spPr>
          <a:xfrm>
            <a:off x="19435247" y="12650520"/>
            <a:ext cx="1090160" cy="775564"/>
          </a:xfrm>
          <a:prstGeom prst="bracketPair">
            <a:avLst/>
          </a:prstGeom>
          <a:noFill/>
          <a:ln w="25400" cap="flat">
            <a:solidFill>
              <a:srgbClr val="0D6DB6"/>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fr-FR" sz="1800" b="0" i="0" u="none" strike="noStrike" cap="none" spc="0" normalizeH="0" baseline="0">
              <a:ln>
                <a:noFill/>
              </a:ln>
              <a:solidFill>
                <a:srgbClr val="000000"/>
              </a:solidFill>
              <a:effectLst/>
              <a:uFillTx/>
            </a:endParaRPr>
          </a:p>
        </p:txBody>
      </p:sp>
      <p:pic>
        <p:nvPicPr>
          <p:cNvPr id="6" name="Picture 5">
            <a:extLst>
              <a:ext uri="{FF2B5EF4-FFF2-40B4-BE49-F238E27FC236}">
                <a16:creationId xmlns:a16="http://schemas.microsoft.com/office/drawing/2014/main" id="{736F1D2C-2E32-4145-9521-2BB2CF31C89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V="1">
            <a:off x="413668" y="1694761"/>
            <a:ext cx="20111739" cy="96228"/>
          </a:xfrm>
          <a:prstGeom prst="rect">
            <a:avLst/>
          </a:prstGeom>
        </p:spPr>
      </p:pic>
      <p:pic>
        <p:nvPicPr>
          <p:cNvPr id="1026" name="Picture 2">
            <a:extLst>
              <a:ext uri="{FF2B5EF4-FFF2-40B4-BE49-F238E27FC236}">
                <a16:creationId xmlns:a16="http://schemas.microsoft.com/office/drawing/2014/main" id="{10B33D9C-FB11-4D4E-8B73-F05C8C77AC3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33212" y="2363520"/>
            <a:ext cx="182880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D450D913-9169-4114-A217-7C450E72308E}"/>
              </a:ext>
            </a:extLst>
          </p:cNvPr>
          <p:cNvSpPr/>
          <p:nvPr/>
        </p:nvSpPr>
        <p:spPr>
          <a:xfrm>
            <a:off x="3042920" y="2825368"/>
            <a:ext cx="548640" cy="32482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8" name="Rectangle 7">
            <a:extLst>
              <a:ext uri="{FF2B5EF4-FFF2-40B4-BE49-F238E27FC236}">
                <a16:creationId xmlns:a16="http://schemas.microsoft.com/office/drawing/2014/main" id="{41DCBF44-8E16-4C4A-9931-E59254D5E1C6}"/>
              </a:ext>
            </a:extLst>
          </p:cNvPr>
          <p:cNvSpPr/>
          <p:nvPr/>
        </p:nvSpPr>
        <p:spPr>
          <a:xfrm>
            <a:off x="3921760" y="2835229"/>
            <a:ext cx="995680" cy="324821"/>
          </a:xfrm>
          <a:prstGeom prst="rect">
            <a:avLst/>
          </a:prstGeom>
          <a:noFill/>
          <a:ln w="38100" cap="flat">
            <a:solidFill>
              <a:srgbClr val="EF876A"/>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2" name="Rectangle 11">
            <a:extLst>
              <a:ext uri="{FF2B5EF4-FFF2-40B4-BE49-F238E27FC236}">
                <a16:creationId xmlns:a16="http://schemas.microsoft.com/office/drawing/2014/main" id="{30845081-7B73-4343-9681-3E231DBDC0AC}"/>
              </a:ext>
            </a:extLst>
          </p:cNvPr>
          <p:cNvSpPr/>
          <p:nvPr/>
        </p:nvSpPr>
        <p:spPr>
          <a:xfrm>
            <a:off x="7680959" y="2594781"/>
            <a:ext cx="2309707" cy="32482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4" name="Rectangle 13">
            <a:extLst>
              <a:ext uri="{FF2B5EF4-FFF2-40B4-BE49-F238E27FC236}">
                <a16:creationId xmlns:a16="http://schemas.microsoft.com/office/drawing/2014/main" id="{90A69CD7-AED3-4599-9FC1-26456738841A}"/>
              </a:ext>
            </a:extLst>
          </p:cNvPr>
          <p:cNvSpPr/>
          <p:nvPr/>
        </p:nvSpPr>
        <p:spPr>
          <a:xfrm>
            <a:off x="3690267" y="11053237"/>
            <a:ext cx="2309707" cy="32482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5" name="Rectangle 14">
            <a:extLst>
              <a:ext uri="{FF2B5EF4-FFF2-40B4-BE49-F238E27FC236}">
                <a16:creationId xmlns:a16="http://schemas.microsoft.com/office/drawing/2014/main" id="{57AA6811-0C3B-42D1-8220-33D6911892EE}"/>
              </a:ext>
            </a:extLst>
          </p:cNvPr>
          <p:cNvSpPr/>
          <p:nvPr/>
        </p:nvSpPr>
        <p:spPr>
          <a:xfrm>
            <a:off x="10143067" y="3967474"/>
            <a:ext cx="2214034" cy="744226"/>
          </a:xfrm>
          <a:prstGeom prst="rect">
            <a:avLst/>
          </a:prstGeom>
          <a:noFill/>
          <a:ln w="38100" cap="flat">
            <a:solidFill>
              <a:srgbClr val="EF876A"/>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6" name="Rectangle 15">
            <a:extLst>
              <a:ext uri="{FF2B5EF4-FFF2-40B4-BE49-F238E27FC236}">
                <a16:creationId xmlns:a16="http://schemas.microsoft.com/office/drawing/2014/main" id="{EE0A63BB-7AEA-4E38-82DB-B3D55F6CD100}"/>
              </a:ext>
            </a:extLst>
          </p:cNvPr>
          <p:cNvSpPr/>
          <p:nvPr/>
        </p:nvSpPr>
        <p:spPr>
          <a:xfrm>
            <a:off x="3132667" y="9408662"/>
            <a:ext cx="2214034" cy="744226"/>
          </a:xfrm>
          <a:prstGeom prst="rect">
            <a:avLst/>
          </a:prstGeom>
          <a:noFill/>
          <a:ln w="38100" cap="flat">
            <a:solidFill>
              <a:srgbClr val="EF876A"/>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7" name="Rectangle 16">
            <a:extLst>
              <a:ext uri="{FF2B5EF4-FFF2-40B4-BE49-F238E27FC236}">
                <a16:creationId xmlns:a16="http://schemas.microsoft.com/office/drawing/2014/main" id="{8888561D-A4D0-4DC6-8DCD-B6713A6A81F5}"/>
              </a:ext>
            </a:extLst>
          </p:cNvPr>
          <p:cNvSpPr/>
          <p:nvPr/>
        </p:nvSpPr>
        <p:spPr>
          <a:xfrm>
            <a:off x="2171699" y="2804164"/>
            <a:ext cx="2745741" cy="32482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8" name="Rectangle 17">
            <a:extLst>
              <a:ext uri="{FF2B5EF4-FFF2-40B4-BE49-F238E27FC236}">
                <a16:creationId xmlns:a16="http://schemas.microsoft.com/office/drawing/2014/main" id="{AE7E9D43-DB22-4A6A-A9DF-A3BCC6156AC5}"/>
              </a:ext>
            </a:extLst>
          </p:cNvPr>
          <p:cNvSpPr/>
          <p:nvPr/>
        </p:nvSpPr>
        <p:spPr>
          <a:xfrm>
            <a:off x="6573942" y="7020153"/>
            <a:ext cx="2407220" cy="32482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9" name="Rectangle 18">
            <a:extLst>
              <a:ext uri="{FF2B5EF4-FFF2-40B4-BE49-F238E27FC236}">
                <a16:creationId xmlns:a16="http://schemas.microsoft.com/office/drawing/2014/main" id="{4C02F871-A36D-4859-8043-A22C4417F4B5}"/>
              </a:ext>
            </a:extLst>
          </p:cNvPr>
          <p:cNvSpPr/>
          <p:nvPr/>
        </p:nvSpPr>
        <p:spPr>
          <a:xfrm>
            <a:off x="6670535" y="9408662"/>
            <a:ext cx="2214034" cy="744226"/>
          </a:xfrm>
          <a:prstGeom prst="rect">
            <a:avLst/>
          </a:prstGeom>
          <a:noFill/>
          <a:ln w="38100" cap="flat">
            <a:solidFill>
              <a:srgbClr val="EF876A"/>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20" name="Rectangle 19">
            <a:extLst>
              <a:ext uri="{FF2B5EF4-FFF2-40B4-BE49-F238E27FC236}">
                <a16:creationId xmlns:a16="http://schemas.microsoft.com/office/drawing/2014/main" id="{E4453AB7-4808-4DD1-85F4-45945ACC1CEA}"/>
              </a:ext>
            </a:extLst>
          </p:cNvPr>
          <p:cNvSpPr/>
          <p:nvPr/>
        </p:nvSpPr>
        <p:spPr>
          <a:xfrm>
            <a:off x="3921760" y="4402817"/>
            <a:ext cx="2407220" cy="32482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21" name="Rectangle 20">
            <a:extLst>
              <a:ext uri="{FF2B5EF4-FFF2-40B4-BE49-F238E27FC236}">
                <a16:creationId xmlns:a16="http://schemas.microsoft.com/office/drawing/2014/main" id="{278FFA88-A766-46A2-BED2-4D3B395E92F5}"/>
              </a:ext>
            </a:extLst>
          </p:cNvPr>
          <p:cNvSpPr/>
          <p:nvPr/>
        </p:nvSpPr>
        <p:spPr>
          <a:xfrm>
            <a:off x="2697423" y="7020152"/>
            <a:ext cx="992844" cy="811061"/>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22" name="Rectangle 21">
            <a:extLst>
              <a:ext uri="{FF2B5EF4-FFF2-40B4-BE49-F238E27FC236}">
                <a16:creationId xmlns:a16="http://schemas.microsoft.com/office/drawing/2014/main" id="{88E5E5D3-DA2F-4DF2-8136-3D75FD9ADD02}"/>
              </a:ext>
            </a:extLst>
          </p:cNvPr>
          <p:cNvSpPr/>
          <p:nvPr/>
        </p:nvSpPr>
        <p:spPr>
          <a:xfrm>
            <a:off x="7219654" y="4118940"/>
            <a:ext cx="1761508" cy="592760"/>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23" name="Rectangle 22">
            <a:extLst>
              <a:ext uri="{FF2B5EF4-FFF2-40B4-BE49-F238E27FC236}">
                <a16:creationId xmlns:a16="http://schemas.microsoft.com/office/drawing/2014/main" id="{D7D5D6C7-1DA3-44D3-BC10-EAB18AB566FD}"/>
              </a:ext>
            </a:extLst>
          </p:cNvPr>
          <p:cNvSpPr/>
          <p:nvPr/>
        </p:nvSpPr>
        <p:spPr>
          <a:xfrm>
            <a:off x="6428591" y="6173814"/>
            <a:ext cx="3382673" cy="583510"/>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24" name="Rectangle 23">
            <a:extLst>
              <a:ext uri="{FF2B5EF4-FFF2-40B4-BE49-F238E27FC236}">
                <a16:creationId xmlns:a16="http://schemas.microsoft.com/office/drawing/2014/main" id="{E7367F5F-0A3D-4909-821D-854E6193BBA0}"/>
              </a:ext>
            </a:extLst>
          </p:cNvPr>
          <p:cNvSpPr/>
          <p:nvPr/>
        </p:nvSpPr>
        <p:spPr>
          <a:xfrm>
            <a:off x="6694539" y="3429204"/>
            <a:ext cx="3116725" cy="583510"/>
          </a:xfrm>
          <a:prstGeom prst="rect">
            <a:avLst/>
          </a:prstGeom>
          <a:noFill/>
          <a:ln w="38100" cap="flat">
            <a:solidFill>
              <a:schemeClr val="accent1"/>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25" name="Rectangle 24">
            <a:extLst>
              <a:ext uri="{FF2B5EF4-FFF2-40B4-BE49-F238E27FC236}">
                <a16:creationId xmlns:a16="http://schemas.microsoft.com/office/drawing/2014/main" id="{8E492678-5BF9-4F85-8EF0-021FE545666E}"/>
              </a:ext>
            </a:extLst>
          </p:cNvPr>
          <p:cNvSpPr/>
          <p:nvPr/>
        </p:nvSpPr>
        <p:spPr>
          <a:xfrm>
            <a:off x="3998760" y="7926906"/>
            <a:ext cx="2078214" cy="1371098"/>
          </a:xfrm>
          <a:prstGeom prst="rect">
            <a:avLst/>
          </a:prstGeom>
          <a:noFill/>
          <a:ln w="38100" cap="flat">
            <a:solidFill>
              <a:srgbClr val="EF876A"/>
            </a:solidFill>
            <a:prstDash val="solid"/>
            <a:round/>
          </a:ln>
          <a:effectLst>
            <a:outerShdw blurRad="508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6" tIns="71436" rIns="71436" bIns="71436" numCol="1" spcCol="38100" rtlCol="0" anchor="ctr">
            <a:spAutoFit/>
          </a:bodyPr>
          <a:lstStyle/>
          <a:p>
            <a:pPr marL="0" marR="0" indent="0" algn="ctr" defTabSz="821530" rtl="0" fontAlgn="auto" latinLnBrk="0" hangingPunct="0">
              <a:lnSpc>
                <a:spcPct val="100000"/>
              </a:lnSpc>
              <a:spcBef>
                <a:spcPts val="0"/>
              </a:spcBef>
              <a:spcAft>
                <a:spcPts val="0"/>
              </a:spcAft>
              <a:buClrTx/>
              <a:buSzTx/>
              <a:buFontTx/>
              <a:buNone/>
              <a:tabLst/>
            </a:pPr>
            <a:endParaRPr kumimoji="0" lang="en-CA"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pic>
        <p:nvPicPr>
          <p:cNvPr id="3" name="Recorded Sound">
            <a:hlinkClick r:id="" action="ppaction://media"/>
            <a:extLst>
              <a:ext uri="{FF2B5EF4-FFF2-40B4-BE49-F238E27FC236}">
                <a16:creationId xmlns:a16="http://schemas.microsoft.com/office/drawing/2014/main" id="{6D61468D-C8F0-4D76-BA81-C1B5E44A84A5}"/>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27140170" y="8307655"/>
            <a:ext cx="609600" cy="609600"/>
          </a:xfrm>
          <a:prstGeom prst="rect">
            <a:avLst/>
          </a:prstGeom>
        </p:spPr>
      </p:pic>
    </p:spTree>
    <p:custDataLst>
      <p:tags r:id="rId1"/>
    </p:custDataLst>
    <p:extLst>
      <p:ext uri="{BB962C8B-B14F-4D97-AF65-F5344CB8AC3E}">
        <p14:creationId xmlns:p14="http://schemas.microsoft.com/office/powerpoint/2010/main" val="2459091493"/>
      </p:ext>
    </p:extLst>
  </p:cSld>
  <p:clrMapOvr>
    <a:masterClrMapping/>
  </p:clrMapOvr>
  <p:transition spd="med" advTm="14260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42524" fill="hold"/>
                                        <p:tgtEl>
                                          <p:spTgt spid="3"/>
                                        </p:tgtEl>
                                      </p:cBhvr>
                                    </p:cmd>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7"/>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2"/>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8"/>
                                        </p:tgtEl>
                                        <p:attrNameLst>
                                          <p:attrName>style.visibility</p:attrName>
                                        </p:attrNameLst>
                                      </p:cBhvr>
                                      <p:to>
                                        <p:strVal val="hidden"/>
                                      </p:to>
                                    </p:set>
                                  </p:childTnLst>
                                </p:cTn>
                              </p:par>
                              <p:par>
                                <p:cTn id="41" presetID="1" presetClass="exit" presetSubtype="0" fill="hold" grpId="1" nodeType="withEffect">
                                  <p:stCondLst>
                                    <p:cond delay="0"/>
                                  </p:stCondLst>
                                  <p:childTnLst>
                                    <p:set>
                                      <p:cBhvr>
                                        <p:cTn id="42" dur="1" fill="hold">
                                          <p:stCondLst>
                                            <p:cond delay="0"/>
                                          </p:stCondLst>
                                        </p:cTn>
                                        <p:tgtEl>
                                          <p:spTgt spid="15"/>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16"/>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25"/>
                                        </p:tgtEl>
                                        <p:attrNameLst>
                                          <p:attrName>style.visibility</p:attrName>
                                        </p:attrNameLst>
                                      </p:cBhvr>
                                      <p:to>
                                        <p:strVal val="hidden"/>
                                      </p:to>
                                    </p:set>
                                  </p:childTnLst>
                                </p:cTn>
                              </p:par>
                              <p:par>
                                <p:cTn id="47" presetID="1" presetClass="exit" presetSubtype="0" fill="hold" grpId="1" nodeType="withEffect">
                                  <p:stCondLst>
                                    <p:cond delay="0"/>
                                  </p:stCondLst>
                                  <p:childTnLst>
                                    <p:set>
                                      <p:cBhvr>
                                        <p:cTn id="48" dur="1" fill="hold">
                                          <p:stCondLst>
                                            <p:cond delay="0"/>
                                          </p:stCondLst>
                                        </p:cTn>
                                        <p:tgtEl>
                                          <p:spTgt spid="19"/>
                                        </p:tgtEl>
                                        <p:attrNameLst>
                                          <p:attrName>style.visibility</p:attrName>
                                        </p:attrNameLst>
                                      </p:cBhvr>
                                      <p:to>
                                        <p:strVal val="hidden"/>
                                      </p:to>
                                    </p:set>
                                  </p:childTnLst>
                                </p:cTn>
                              </p:par>
                              <p:par>
                                <p:cTn id="49" presetID="1"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18"/>
                                        </p:tgtEl>
                                        <p:attrNameLst>
                                          <p:attrName>style.visibility</p:attrName>
                                        </p:attrNameLst>
                                      </p:cBhvr>
                                      <p:to>
                                        <p:strVal val="hidden"/>
                                      </p:to>
                                    </p:set>
                                  </p:childTnLst>
                                </p:cTn>
                              </p:par>
                              <p:par>
                                <p:cTn id="59" presetID="1" presetClass="exit" presetSubtype="0" fill="hold" grpId="1" nodeType="withEffect">
                                  <p:stCondLst>
                                    <p:cond delay="0"/>
                                  </p:stCondLst>
                                  <p:childTnLst>
                                    <p:set>
                                      <p:cBhvr>
                                        <p:cTn id="60" dur="1" fill="hold">
                                          <p:stCondLst>
                                            <p:cond delay="0"/>
                                          </p:stCondLst>
                                        </p:cTn>
                                        <p:tgtEl>
                                          <p:spTgt spid="24"/>
                                        </p:tgtEl>
                                        <p:attrNameLst>
                                          <p:attrName>style.visibility</p:attrName>
                                        </p:attrNameLst>
                                      </p:cBhvr>
                                      <p:to>
                                        <p:strVal val="hidden"/>
                                      </p:to>
                                    </p:set>
                                  </p:childTnLst>
                                </p:cTn>
                              </p:par>
                              <p:par>
                                <p:cTn id="61" presetID="1" presetClass="exit" presetSubtype="0" fill="hold" grpId="1" nodeType="withEffect">
                                  <p:stCondLst>
                                    <p:cond delay="0"/>
                                  </p:stCondLst>
                                  <p:childTnLst>
                                    <p:set>
                                      <p:cBhvr>
                                        <p:cTn id="62" dur="1" fill="hold">
                                          <p:stCondLst>
                                            <p:cond delay="0"/>
                                          </p:stCondLst>
                                        </p:cTn>
                                        <p:tgtEl>
                                          <p:spTgt spid="23"/>
                                        </p:tgtEl>
                                        <p:attrNameLst>
                                          <p:attrName>style.visibility</p:attrName>
                                        </p:attrNameLst>
                                      </p:cBhvr>
                                      <p:to>
                                        <p:strVal val="hidden"/>
                                      </p:to>
                                    </p:set>
                                  </p:childTnLst>
                                </p:cTn>
                              </p:par>
                              <p:par>
                                <p:cTn id="63" presetID="1" presetClass="entr" presetSubtype="0" fill="hold" grpId="0" nodeType="withEffect">
                                  <p:stCondLst>
                                    <p:cond delay="0"/>
                                  </p:stCondLst>
                                  <p:childTnLst>
                                    <p:set>
                                      <p:cBhvr>
                                        <p:cTn id="64" dur="1" fill="hold">
                                          <p:stCondLst>
                                            <p:cond delay="0"/>
                                          </p:stCondLst>
                                        </p:cTn>
                                        <p:tgtEl>
                                          <p:spTgt spid="20"/>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22"/>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22"/>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20"/>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7" fill="hold" display="0">
                  <p:stCondLst>
                    <p:cond delay="indefinite"/>
                  </p:stCondLst>
                  <p:endCondLst>
                    <p:cond evt="onStopAudio" delay="0">
                      <p:tgtEl>
                        <p:sldTgt/>
                      </p:tgtEl>
                    </p:cond>
                  </p:endCondLst>
                </p:cTn>
                <p:tgtEl>
                  <p:spTgt spid="3"/>
                </p:tgtEl>
              </p:cMediaNode>
            </p:audio>
          </p:childTnLst>
        </p:cTn>
      </p:par>
    </p:tnLst>
    <p:bldLst>
      <p:bldP spid="7" grpId="0" animBg="1"/>
      <p:bldP spid="7" grpId="1" animBg="1"/>
      <p:bldP spid="8" grpId="0" animBg="1"/>
      <p:bldP spid="8" grpId="1" animBg="1"/>
      <p:bldP spid="12" grpId="0" animBg="1"/>
      <p:bldP spid="12"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Lst>
  </p:timing>
  <p:extLst>
    <p:ext uri="{E180D4A7-C9FB-4DFB-919C-405C955672EB}">
      <p14:showEvtLst xmlns:p14="http://schemas.microsoft.com/office/powerpoint/2010/main">
        <p14:playEvt time="7" objId="3"/>
        <p14:stopEvt time="142605" objId="3"/>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2.2|26|10.9|7.4|13.5|15.3|32.5"/>
</p:tagLst>
</file>

<file path=ppt/tags/tag2.xml><?xml version="1.0" encoding="utf-8"?>
<p:tagLst xmlns:a="http://schemas.openxmlformats.org/drawingml/2006/main" xmlns:r="http://schemas.openxmlformats.org/officeDocument/2006/relationships" xmlns:p="http://schemas.openxmlformats.org/presentationml/2006/main">
  <p:tag name="TIMING" val="|4.3|10.4"/>
</p:tagLst>
</file>

<file path=ppt/tags/tag3.xml><?xml version="1.0" encoding="utf-8"?>
<p:tagLst xmlns:a="http://schemas.openxmlformats.org/drawingml/2006/main" xmlns:r="http://schemas.openxmlformats.org/officeDocument/2006/relationships" xmlns:p="http://schemas.openxmlformats.org/presentationml/2006/main">
  <p:tag name="TIMING" val="|3.8|13.8|57.7|12.7|29.6|10.8"/>
</p:tagLst>
</file>

<file path=ppt/tags/tag4.xml><?xml version="1.0" encoding="utf-8"?>
<p:tagLst xmlns:a="http://schemas.openxmlformats.org/drawingml/2006/main" xmlns:r="http://schemas.openxmlformats.org/officeDocument/2006/relationships" xmlns:p="http://schemas.openxmlformats.org/presentationml/2006/main">
  <p:tag name="TIMING" val="|18.5|26|1.7|2.7|4.3|1.2|0.5|2.7"/>
</p:tagLst>
</file>

<file path=ppt/tags/tag5.xml><?xml version="1.0" encoding="utf-8"?>
<p:tagLst xmlns:a="http://schemas.openxmlformats.org/drawingml/2006/main" xmlns:r="http://schemas.openxmlformats.org/officeDocument/2006/relationships" xmlns:p="http://schemas.openxmlformats.org/presentationml/2006/main">
  <p:tag name="TIMING" val="|10.2|57.7|14.1|1.3|33.9|33.2"/>
</p:tagLst>
</file>

<file path=ppt/tags/tag6.xml><?xml version="1.0" encoding="utf-8"?>
<p:tagLst xmlns:a="http://schemas.openxmlformats.org/drawingml/2006/main" xmlns:r="http://schemas.openxmlformats.org/officeDocument/2006/relationships" xmlns:p="http://schemas.openxmlformats.org/presentationml/2006/main">
  <p:tag name="TIMING" val="|45.1|2.2|9.6|21.5"/>
</p:tagLst>
</file>

<file path=ppt/tags/tag7.xml><?xml version="1.0" encoding="utf-8"?>
<p:tagLst xmlns:a="http://schemas.openxmlformats.org/drawingml/2006/main" xmlns:r="http://schemas.openxmlformats.org/officeDocument/2006/relationships" xmlns:p="http://schemas.openxmlformats.org/presentationml/2006/main">
  <p:tag name="TIMING" val="|17.6|20|18.5|27.8"/>
</p:tagLst>
</file>

<file path=ppt/theme/theme1.xml><?xml version="1.0" encoding="utf-8"?>
<a:theme xmlns:a="http://schemas.openxmlformats.org/drawingml/2006/main"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a:ea typeface="Helvetica Neue"/>
        <a:cs typeface="Helvetica Neue"/>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50800" dist="25400" dir="5400000" rotWithShape="0">
            <a:srgbClr val="000000">
              <a:alpha val="50000"/>
            </a:srgbClr>
          </a:outerShdw>
        </a:effectLst>
        <a:sp3d/>
      </a:spPr>
      <a:bodyPr rot="0" spcFirstLastPara="1" vertOverflow="overflow" horzOverflow="overflow" vert="horz" wrap="square" lIns="71436" tIns="71436" rIns="71436" bIns="71436" numCol="1" spcCol="38100" rtlCol="0" anchor="ctr">
        <a:spAutoFit/>
      </a:bodyPr>
      <a:lstStyle>
        <a:def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tailEnd type="triangle" w="lg" len="lg"/>
        </a:ln>
        <a:effectLst>
          <a:outerShdw blurRad="50800" dist="25400" dir="5400000" rotWithShape="0">
            <a:srgbClr val="000000">
              <a:alpha val="50000"/>
            </a:srgbClr>
          </a:outerShdw>
        </a:effectLst>
        <a:sp3d/>
      </a:spPr>
      <a:body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6" tIns="71436" rIns="71436" bIns="71436" numCol="1" spcCol="38100" rtlCol="0" anchor="ctr">
        <a:spAutoFit/>
      </a:bodyPr>
      <a:lstStyle>
        <a:def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Presentation2" id="{3A55C7E0-3717-44E0-835A-DB5A25BBEBB1}" vid="{93EF87AA-7852-403D-A3BF-C4CAF284391D}"/>
    </a:ext>
  </a:extLst>
</a:theme>
</file>

<file path=ppt/theme/theme2.xml><?xml version="1.0" encoding="utf-8"?>
<a:theme xmlns:a="http://schemas.openxmlformats.org/drawingml/2006/main"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a:ea typeface="Helvetica Neue"/>
        <a:cs typeface="Helvetica Neue"/>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50800" dist="25400" dir="5400000" rotWithShape="0">
            <a:srgbClr val="000000">
              <a:alpha val="50000"/>
            </a:srgbClr>
          </a:outerShdw>
        </a:effectLst>
        <a:sp3d/>
      </a:spPr>
      <a:bodyPr rot="0" spcFirstLastPara="1" vertOverflow="overflow" horzOverflow="overflow" vert="horz" wrap="square" lIns="71436" tIns="71436" rIns="71436" bIns="71436" numCol="1" spcCol="38100" rtlCol="0" anchor="ctr">
        <a:spAutoFit/>
      </a:bodyPr>
      <a:lstStyle>
        <a:def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50800" dist="25400" dir="5400000" rotWithShape="0">
            <a:srgbClr val="000000">
              <a:alpha val="5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6" tIns="71436" rIns="71436" bIns="71436" numCol="1" spcCol="38100" rtlCol="0" anchor="ctr">
        <a:spAutoFit/>
      </a:bodyPr>
      <a:lstStyle>
        <a:defPPr marL="0" marR="0" indent="0" algn="ctr" defTabSz="82153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7353</TotalTime>
  <Words>3198</Words>
  <Application>Microsoft Office PowerPoint</Application>
  <PresentationFormat>Custom</PresentationFormat>
  <Paragraphs>169</Paragraphs>
  <Slides>10</Slides>
  <Notes>10</Notes>
  <HiddenSlides>0</HiddenSlides>
  <MMClips>13</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vt:i4>
      </vt:variant>
    </vt:vector>
  </HeadingPairs>
  <TitlesOfParts>
    <vt:vector size="21" baseType="lpstr">
      <vt:lpstr>Alegreya Sans</vt:lpstr>
      <vt:lpstr>-apple-system</vt:lpstr>
      <vt:lpstr>Arial</vt:lpstr>
      <vt:lpstr>Avenir Next Condensed</vt:lpstr>
      <vt:lpstr>Futura PT Book</vt:lpstr>
      <vt:lpstr>Futura PT Heavy</vt:lpstr>
      <vt:lpstr>Geneva</vt:lpstr>
      <vt:lpstr>Helvetica</vt:lpstr>
      <vt:lpstr>Helvetica Light</vt:lpstr>
      <vt:lpstr>Helvetica Neue</vt:lpstr>
      <vt:lpstr>White</vt:lpstr>
      <vt:lpstr>The mapml proposal - Part one</vt:lpstr>
      <vt:lpstr>Preface</vt:lpstr>
      <vt:lpstr>Agenda</vt:lpstr>
      <vt:lpstr>The &lt;map&gt; element</vt:lpstr>
      <vt:lpstr>The &lt;layer&gt; element</vt:lpstr>
      <vt:lpstr>The &lt;extent&gt; element</vt:lpstr>
      <vt:lpstr>Tiled coordinate reference systems</vt:lpstr>
      <vt:lpstr>Zoom levels</vt:lpstr>
      <vt:lpstr>Tiled coordinate reference systems</vt:lpstr>
      <vt:lpstr>THANK YOU! Merci!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Rushforth, Peter (NRCAN/RNCAN)</dc:creator>
  <cp:lastModifiedBy>Rushforth, Peter (NRCAN/RNCAN)</cp:lastModifiedBy>
  <cp:revision>400</cp:revision>
  <dcterms:created xsi:type="dcterms:W3CDTF">2020-08-28T09:30:29Z</dcterms:created>
  <dcterms:modified xsi:type="dcterms:W3CDTF">2020-09-20T20:30:45Z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2aae563-9199-43ef-bbfb-583e316b7c2d_Enabled">
    <vt:lpwstr>true</vt:lpwstr>
  </property>
  <property fmtid="{D5CDD505-2E9C-101B-9397-08002B2CF9AE}" pid="3" name="MSIP_Label_f2aae563-9199-43ef-bbfb-583e316b7c2d_SetDate">
    <vt:lpwstr>2020-08-28T11:22:29Z</vt:lpwstr>
  </property>
  <property fmtid="{D5CDD505-2E9C-101B-9397-08002B2CF9AE}" pid="4" name="MSIP_Label_f2aae563-9199-43ef-bbfb-583e316b7c2d_Method">
    <vt:lpwstr>Privileged</vt:lpwstr>
  </property>
  <property fmtid="{D5CDD505-2E9C-101B-9397-08002B2CF9AE}" pid="5" name="MSIP_Label_f2aae563-9199-43ef-bbfb-583e316b7c2d_Name">
    <vt:lpwstr>Unclassed</vt:lpwstr>
  </property>
  <property fmtid="{D5CDD505-2E9C-101B-9397-08002B2CF9AE}" pid="6" name="MSIP_Label_f2aae563-9199-43ef-bbfb-583e316b7c2d_SiteId">
    <vt:lpwstr>2863cb42-a4f4-41d5-b883-97c487ee41ff</vt:lpwstr>
  </property>
  <property fmtid="{D5CDD505-2E9C-101B-9397-08002B2CF9AE}" pid="7" name="MSIP_Label_f2aae563-9199-43ef-bbfb-583e316b7c2d_ActionId">
    <vt:lpwstr>243d151d-bade-4846-ba47-6cc8e4b7e176</vt:lpwstr>
  </property>
  <property fmtid="{D5CDD505-2E9C-101B-9397-08002B2CF9AE}" pid="8" name="MSIP_Label_f2aae563-9199-43ef-bbfb-583e316b7c2d_ContentBits">
    <vt:lpwstr>0</vt:lpwstr>
  </property>
</Properties>
</file>

<file path=docProps/thumbnail.jpeg>
</file>